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76" r:id="rId4"/>
    <p:sldMasterId id="2147483677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</p:sldIdLst>
  <p:sldSz cy="5143500" cx="9144000"/>
  <p:notesSz cx="6858000" cy="9144000"/>
  <p:embeddedFontLst>
    <p:embeddedFont>
      <p:font typeface="Helvetica Neue"/>
      <p:regular r:id="rId51"/>
      <p:bold r:id="rId52"/>
      <p:italic r:id="rId53"/>
      <p:boldItalic r:id="rId54"/>
    </p:embeddedFont>
    <p:embeddedFont>
      <p:font typeface="Gill Sans"/>
      <p:regular r:id="rId55"/>
      <p:bold r:id="rId5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3BEF5D7E-53ED-41ED-8391-6A72B6B6E69F}">
  <a:tblStyle styleId="{3BEF5D7E-53ED-41ED-8391-6A72B6B6E69F}" styleName="Table_0">
    <a:wholeTbl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insideV>
        </a:tcBdr>
      </a:tcStyle>
    </a:wholeTb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HelveticaNeue-regular.fntdata"/><Relationship Id="rId50" Type="http://schemas.openxmlformats.org/officeDocument/2006/relationships/slide" Target="slides/slide44.xml"/><Relationship Id="rId53" Type="http://schemas.openxmlformats.org/officeDocument/2006/relationships/font" Target="fonts/HelveticaNeue-italic.fntdata"/><Relationship Id="rId52" Type="http://schemas.openxmlformats.org/officeDocument/2006/relationships/font" Target="fonts/HelveticaNeue-bold.fntdata"/><Relationship Id="rId11" Type="http://schemas.openxmlformats.org/officeDocument/2006/relationships/slide" Target="slides/slide5.xml"/><Relationship Id="rId55" Type="http://schemas.openxmlformats.org/officeDocument/2006/relationships/font" Target="fonts/GillSans-regular.fntdata"/><Relationship Id="rId10" Type="http://schemas.openxmlformats.org/officeDocument/2006/relationships/slide" Target="slides/slide4.xml"/><Relationship Id="rId54" Type="http://schemas.openxmlformats.org/officeDocument/2006/relationships/font" Target="fonts/HelveticaNeue-bold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56" Type="http://schemas.openxmlformats.org/officeDocument/2006/relationships/font" Target="fonts/GillSans-bold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har char="●"/>
              <a:defRPr sz="1100"/>
            </a:lvl1pPr>
            <a:lvl2pPr lvl="1">
              <a:spcBef>
                <a:spcPts val="0"/>
              </a:spcBef>
              <a:buChar char="○"/>
              <a:defRPr sz="1100"/>
            </a:lvl2pPr>
            <a:lvl3pPr lvl="2">
              <a:spcBef>
                <a:spcPts val="0"/>
              </a:spcBef>
              <a:buChar char="■"/>
              <a:defRPr sz="1100"/>
            </a:lvl3pPr>
            <a:lvl4pPr lvl="3">
              <a:spcBef>
                <a:spcPts val="0"/>
              </a:spcBef>
              <a:buChar char="●"/>
              <a:defRPr sz="1100"/>
            </a:lvl4pPr>
            <a:lvl5pPr lvl="4">
              <a:spcBef>
                <a:spcPts val="0"/>
              </a:spcBef>
              <a:buChar char="○"/>
              <a:defRPr sz="1100"/>
            </a:lvl5pPr>
            <a:lvl6pPr lvl="5">
              <a:spcBef>
                <a:spcPts val="0"/>
              </a:spcBef>
              <a:buChar char="■"/>
              <a:defRPr sz="1100"/>
            </a:lvl6pPr>
            <a:lvl7pPr lvl="6">
              <a:spcBef>
                <a:spcPts val="0"/>
              </a:spcBef>
              <a:buChar char="●"/>
              <a:defRPr sz="1100"/>
            </a:lvl7pPr>
            <a:lvl8pPr lvl="7">
              <a:spcBef>
                <a:spcPts val="0"/>
              </a:spcBef>
              <a:buChar char="○"/>
              <a:defRPr sz="1100"/>
            </a:lvl8pPr>
            <a:lvl9pPr lvl="8">
              <a:spcBef>
                <a:spcPts val="0"/>
              </a:spcBef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1" name="Shape 121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Shape 2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Shape 22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Shape 2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Shape 2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hape 31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Shape 31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Shape 32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Shape 32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Shape 3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Shape 3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Shape 34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Shape 34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Shape 349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50" name="Shape 350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Shape 3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Shape 3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Shape 375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6" name="Shape 376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Shape 38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Shape 3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Shape 38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Shape 3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Shape 39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Shape 3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Shape 40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Shape 40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Shape 4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Shape 4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Shape 42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Shape 42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Shape 4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Shape 4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Shape 43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Shape 43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9" name="Shape 13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Shape 4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Shape 4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Shape 454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55" name="Shape 455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Shape 4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Shape 4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Shape 4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Shape 4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Shape 48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Shape 49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Shape 49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Shape 4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Shape 50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Shape 50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Shape 51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Shape 51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Shape 51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Shape 52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Shape 52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Shape 52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Shape 15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Shape 53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Shape 53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Shape 54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Shape 54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Shape 56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Shape 5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Shape 57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" name="Shape 5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Shape 578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79" name="Shape 57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7" name="Shape 167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Shape 17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Shape 1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Shape 1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Shape 2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ig 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buChar char="●"/>
              <a:defRPr/>
            </a:lvl1pPr>
            <a:lvl2pPr lvl="1" algn="ctr">
              <a:spcBef>
                <a:spcPts val="0"/>
              </a:spcBef>
              <a:buChar char="○"/>
              <a:defRPr/>
            </a:lvl2pPr>
            <a:lvl3pPr lvl="2" algn="ctr">
              <a:spcBef>
                <a:spcPts val="0"/>
              </a:spcBef>
              <a:buChar char="■"/>
              <a:defRPr/>
            </a:lvl3pPr>
            <a:lvl4pPr lvl="3" algn="ctr">
              <a:spcBef>
                <a:spcPts val="0"/>
              </a:spcBef>
              <a:buChar char="●"/>
              <a:defRPr/>
            </a:lvl4pPr>
            <a:lvl5pPr lvl="4" algn="ctr">
              <a:spcBef>
                <a:spcPts val="0"/>
              </a:spcBef>
              <a:buChar char="○"/>
              <a:defRPr/>
            </a:lvl5pPr>
            <a:lvl6pPr lvl="5" algn="ctr">
              <a:spcBef>
                <a:spcPts val="0"/>
              </a:spcBef>
              <a:buChar char="■"/>
              <a:defRPr/>
            </a:lvl6pPr>
            <a:lvl7pPr lvl="6" algn="ctr">
              <a:spcBef>
                <a:spcPts val="0"/>
              </a:spcBef>
              <a:buChar char="●"/>
              <a:defRPr/>
            </a:lvl7pPr>
            <a:lvl8pPr lvl="7" algn="ctr">
              <a:spcBef>
                <a:spcPts val="0"/>
              </a:spcBef>
              <a:buChar char="○"/>
              <a:defRPr/>
            </a:lvl8pPr>
            <a:lvl9pPr lvl="8" algn="ctr">
              <a:spcBef>
                <a:spcPts val="0"/>
              </a:spcBef>
              <a:buChar char="■"/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&amp; Sub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rIns="34275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4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" name="Shape 56"/>
          <p:cNvSpPr txBox="1"/>
          <p:nvPr>
            <p:ph idx="1" type="body"/>
          </p:nvPr>
        </p:nvSpPr>
        <p:spPr>
          <a:xfrm>
            <a:off x="1812726" y="2652116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Noto Sans Symbols"/>
              <a:buChar char="○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Noto Sans Symbols"/>
              <a:buChar char="■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Noto Sans Symbols"/>
              <a:buChar char="○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" name="Shape 57"/>
          <p:cNvSpPr txBox="1"/>
          <p:nvPr>
            <p:ph idx="12" type="sldNum"/>
          </p:nvPr>
        </p:nvSpPr>
        <p:spPr>
          <a:xfrm>
            <a:off x="4482330" y="4882306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&amp; Bullets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Shape 60"/>
          <p:cNvSpPr txBox="1"/>
          <p:nvPr>
            <p:ph idx="1" type="body"/>
          </p:nvPr>
        </p:nvSpPr>
        <p:spPr>
          <a:xfrm>
            <a:off x="1812726" y="1460003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tIns="34275"/>
          <a:lstStyle>
            <a:lvl1pPr indent="-38100" lvl="0" marL="406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12700" lvl="1" marL="5461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12700" lvl="2" marL="7493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12700" lvl="3" marL="9525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5400" lvl="4" marL="11811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Shape 61"/>
          <p:cNvSpPr txBox="1"/>
          <p:nvPr>
            <p:ph idx="12" type="sldNum"/>
          </p:nvPr>
        </p:nvSpPr>
        <p:spPr>
          <a:xfrm>
            <a:off x="4482330" y="4882306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&amp; Bullets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4" name="Shape 64"/>
          <p:cNvSpPr txBox="1"/>
          <p:nvPr>
            <p:ph idx="1" type="body"/>
          </p:nvPr>
        </p:nvSpPr>
        <p:spPr>
          <a:xfrm>
            <a:off x="180210" y="1460003"/>
            <a:ext cx="87834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tIns="34275"/>
          <a:lstStyle>
            <a:lvl1pPr indent="-38100" lvl="0" marL="406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12700" lvl="1" marL="5461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12700" lvl="2" marL="7493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12700" lvl="3" marL="9525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5400" lvl="4" marL="11811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5" name="Shape 65"/>
          <p:cNvSpPr txBox="1"/>
          <p:nvPr>
            <p:ph idx="12" type="sldNum"/>
          </p:nvPr>
        </p:nvSpPr>
        <p:spPr>
          <a:xfrm>
            <a:off x="4482330" y="4882306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&amp; Bullets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/>
          <p:nvPr>
            <p:ph type="title"/>
          </p:nvPr>
        </p:nvSpPr>
        <p:spPr>
          <a:xfrm>
            <a:off x="1645294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8" name="Shape 68"/>
          <p:cNvSpPr txBox="1"/>
          <p:nvPr>
            <p:ph idx="1" type="body"/>
          </p:nvPr>
        </p:nvSpPr>
        <p:spPr>
          <a:xfrm>
            <a:off x="1645294" y="1372939"/>
            <a:ext cx="58533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tIns="34275"/>
          <a:lstStyle>
            <a:lvl1pPr indent="-139700" lvl="0" marL="228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None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139700" lvl="1" marL="393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None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139700" lvl="2" marL="55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None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152400" lvl="3" marL="736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None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139700" lvl="4" marL="901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None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9" name="Shape 69"/>
          <p:cNvSpPr txBox="1"/>
          <p:nvPr>
            <p:ph idx="12" type="sldNum"/>
          </p:nvPr>
        </p:nvSpPr>
        <p:spPr>
          <a:xfrm>
            <a:off x="4475930" y="4878957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lank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/>
          <p:nvPr>
            <p:ph idx="12" type="sldNum"/>
          </p:nvPr>
        </p:nvSpPr>
        <p:spPr>
          <a:xfrm>
            <a:off x="4475930" y="4878957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Only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/>
          <p:nvPr>
            <p:ph type="title"/>
          </p:nvPr>
        </p:nvSpPr>
        <p:spPr>
          <a:xfrm>
            <a:off x="449745" y="229117"/>
            <a:ext cx="82419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tIns="342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" name="Shape 74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&amp; Bullets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3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7" name="Shape 77"/>
          <p:cNvSpPr txBox="1"/>
          <p:nvPr>
            <p:ph idx="1" type="body"/>
          </p:nvPr>
        </p:nvSpPr>
        <p:spPr>
          <a:xfrm>
            <a:off x="1812726" y="1460003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tIns="34275"/>
          <a:lstStyle>
            <a:lvl1pPr indent="-38100" lvl="0" marL="406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12700" lvl="1" marL="5461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12700" lvl="2" marL="7493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12700" lvl="3" marL="9525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5400" lvl="4" marL="11811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" name="Shape 78"/>
          <p:cNvSpPr txBox="1"/>
          <p:nvPr>
            <p:ph idx="12" type="sldNum"/>
          </p:nvPr>
        </p:nvSpPr>
        <p:spPr>
          <a:xfrm>
            <a:off x="4482330" y="4882306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&amp; Subtitle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rIns="34275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1" name="Shape 81"/>
          <p:cNvSpPr txBox="1"/>
          <p:nvPr>
            <p:ph idx="1" type="body"/>
          </p:nvPr>
        </p:nvSpPr>
        <p:spPr>
          <a:xfrm>
            <a:off x="1812726" y="2652116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Noto Sans Symbols"/>
              <a:buChar char="●"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Noto Sans Symbols"/>
              <a:buChar char="○"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Noto Sans Symbols"/>
              <a:buChar char="■"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Noto Sans Symbols"/>
              <a:buChar char="●"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Noto Sans Symbols"/>
              <a:buChar char="○"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" name="Shape 82"/>
          <p:cNvSpPr txBox="1"/>
          <p:nvPr>
            <p:ph idx="12" type="sldNum"/>
          </p:nvPr>
        </p:nvSpPr>
        <p:spPr>
          <a:xfrm>
            <a:off x="4475930" y="4878957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Section 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hoto - Horizontal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/>
          <p:nvPr>
            <p:ph idx="2" type="pic"/>
          </p:nvPr>
        </p:nvSpPr>
        <p:spPr>
          <a:xfrm>
            <a:off x="1990203" y="334862"/>
            <a:ext cx="5157000" cy="31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tIns="34275"/>
          <a:lstStyle>
            <a:lvl1pPr indent="-254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270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5" name="Shape 85"/>
          <p:cNvSpPr txBox="1"/>
          <p:nvPr>
            <p:ph type="title"/>
          </p:nvPr>
        </p:nvSpPr>
        <p:spPr>
          <a:xfrm>
            <a:off x="1812726" y="3542853"/>
            <a:ext cx="55185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rIns="34275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6" name="Shape 86"/>
          <p:cNvSpPr txBox="1"/>
          <p:nvPr>
            <p:ph idx="1" type="body"/>
          </p:nvPr>
        </p:nvSpPr>
        <p:spPr>
          <a:xfrm>
            <a:off x="1812726" y="4319736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Noto Sans Symbols"/>
              <a:buChar char="●"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Noto Sans Symbols"/>
              <a:buChar char="○"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Noto Sans Symbols"/>
              <a:buChar char="■"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Noto Sans Symbols"/>
              <a:buChar char="●"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Noto Sans Symbols"/>
              <a:buChar char="○"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" name="Shape 87"/>
          <p:cNvSpPr txBox="1"/>
          <p:nvPr>
            <p:ph idx="12" type="sldNum"/>
          </p:nvPr>
        </p:nvSpPr>
        <p:spPr>
          <a:xfrm>
            <a:off x="4475930" y="4875609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- Center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 txBox="1"/>
          <p:nvPr>
            <p:ph type="title"/>
          </p:nvPr>
        </p:nvSpPr>
        <p:spPr>
          <a:xfrm>
            <a:off x="1812726" y="1701105"/>
            <a:ext cx="5518500" cy="1741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0" name="Shape 90"/>
          <p:cNvSpPr txBox="1"/>
          <p:nvPr>
            <p:ph idx="12" type="sldNum"/>
          </p:nvPr>
        </p:nvSpPr>
        <p:spPr>
          <a:xfrm>
            <a:off x="4475930" y="4878957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hoto - Vertical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/>
          <p:nvPr>
            <p:ph idx="2" type="pic"/>
          </p:nvPr>
        </p:nvSpPr>
        <p:spPr>
          <a:xfrm>
            <a:off x="4685853" y="334862"/>
            <a:ext cx="2812800" cy="43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tIns="34275"/>
          <a:lstStyle>
            <a:lvl1pPr indent="-254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270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" name="Shape 93"/>
          <p:cNvSpPr txBox="1"/>
          <p:nvPr>
            <p:ph type="title"/>
          </p:nvPr>
        </p:nvSpPr>
        <p:spPr>
          <a:xfrm>
            <a:off x="1645294" y="334862"/>
            <a:ext cx="2812800" cy="2103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rIns="34275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" name="Shape 94"/>
          <p:cNvSpPr txBox="1"/>
          <p:nvPr>
            <p:ph idx="1" type="body"/>
          </p:nvPr>
        </p:nvSpPr>
        <p:spPr>
          <a:xfrm>
            <a:off x="1645294" y="2511474"/>
            <a:ext cx="2812800" cy="21632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Noto Sans Symbols"/>
              <a:buChar char="●"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Noto Sans Symbols"/>
              <a:buChar char="○"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Noto Sans Symbols"/>
              <a:buChar char="■"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Noto Sans Symbols"/>
              <a:buChar char="●"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Noto Sans Symbols"/>
              <a:buChar char="○"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Shape 95"/>
          <p:cNvSpPr txBox="1"/>
          <p:nvPr>
            <p:ph idx="12" type="sldNum"/>
          </p:nvPr>
        </p:nvSpPr>
        <p:spPr>
          <a:xfrm>
            <a:off x="4475930" y="4878957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- Top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/>
          <p:nvPr>
            <p:ph type="title"/>
          </p:nvPr>
        </p:nvSpPr>
        <p:spPr>
          <a:xfrm>
            <a:off x="1645294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" name="Shape 98"/>
          <p:cNvSpPr txBox="1"/>
          <p:nvPr>
            <p:ph idx="12" type="sldNum"/>
          </p:nvPr>
        </p:nvSpPr>
        <p:spPr>
          <a:xfrm>
            <a:off x="4475930" y="4878957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, Bullets &amp; Photo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/>
          <p:nvPr>
            <p:ph idx="2" type="pic"/>
          </p:nvPr>
        </p:nvSpPr>
        <p:spPr>
          <a:xfrm>
            <a:off x="4685853" y="1372939"/>
            <a:ext cx="28128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tIns="34275"/>
          <a:lstStyle>
            <a:lvl1pPr indent="-254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270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Shape 101"/>
          <p:cNvSpPr txBox="1"/>
          <p:nvPr>
            <p:ph type="title"/>
          </p:nvPr>
        </p:nvSpPr>
        <p:spPr>
          <a:xfrm>
            <a:off x="1645294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Shape 102"/>
          <p:cNvSpPr txBox="1"/>
          <p:nvPr>
            <p:ph idx="1" type="body"/>
          </p:nvPr>
        </p:nvSpPr>
        <p:spPr>
          <a:xfrm>
            <a:off x="1645294" y="1372939"/>
            <a:ext cx="28128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tIns="34275"/>
          <a:lstStyle>
            <a:lvl1pPr indent="-114300" lvl="0" marL="1778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114300" lvl="1" marL="3048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101600" lvl="2" marL="4318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101600" lvl="3" marL="5588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101600" lvl="4" marL="6858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" name="Shape 103"/>
          <p:cNvSpPr txBox="1"/>
          <p:nvPr>
            <p:ph idx="12" type="sldNum"/>
          </p:nvPr>
        </p:nvSpPr>
        <p:spPr>
          <a:xfrm>
            <a:off x="4475930" y="4878957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ullets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/>
          <p:nvPr>
            <p:ph idx="1" type="body"/>
          </p:nvPr>
        </p:nvSpPr>
        <p:spPr>
          <a:xfrm>
            <a:off x="1645294" y="669726"/>
            <a:ext cx="5853300" cy="380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tIns="34275"/>
          <a:lstStyle>
            <a:lvl1pPr indent="-139700" lvl="0" marL="228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None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139700" lvl="1" marL="393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None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139700" lvl="2" marL="55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None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152400" lvl="3" marL="736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None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139700" lvl="4" marL="901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None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" name="Shape 106"/>
          <p:cNvSpPr txBox="1"/>
          <p:nvPr>
            <p:ph idx="12" type="sldNum"/>
          </p:nvPr>
        </p:nvSpPr>
        <p:spPr>
          <a:xfrm>
            <a:off x="4475930" y="4878957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hoto - 3 Up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/>
          <p:nvPr>
            <p:ph idx="2" type="pic"/>
          </p:nvPr>
        </p:nvSpPr>
        <p:spPr>
          <a:xfrm>
            <a:off x="4685853" y="2685603"/>
            <a:ext cx="2812800" cy="19889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tIns="34275"/>
          <a:lstStyle>
            <a:lvl1pPr indent="-254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270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" name="Shape 109"/>
          <p:cNvSpPr/>
          <p:nvPr>
            <p:ph idx="3" type="pic"/>
          </p:nvPr>
        </p:nvSpPr>
        <p:spPr>
          <a:xfrm>
            <a:off x="4689132" y="468808"/>
            <a:ext cx="2812799" cy="19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tIns="34275"/>
          <a:lstStyle>
            <a:lvl1pPr indent="-254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270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" name="Shape 110"/>
          <p:cNvSpPr/>
          <p:nvPr>
            <p:ph idx="4" type="pic"/>
          </p:nvPr>
        </p:nvSpPr>
        <p:spPr>
          <a:xfrm>
            <a:off x="1645294" y="468808"/>
            <a:ext cx="2812800" cy="42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tIns="34275"/>
          <a:lstStyle>
            <a:lvl1pPr indent="-254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270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" name="Shape 111"/>
          <p:cNvSpPr txBox="1"/>
          <p:nvPr>
            <p:ph idx="12" type="sldNum"/>
          </p:nvPr>
        </p:nvSpPr>
        <p:spPr>
          <a:xfrm>
            <a:off x="4475930" y="4878957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Quote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/>
          <p:nvPr>
            <p:ph idx="1" type="body"/>
          </p:nvPr>
        </p:nvSpPr>
        <p:spPr>
          <a:xfrm>
            <a:off x="1812726" y="3355329"/>
            <a:ext cx="5518500" cy="2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Noto Sans Symbols"/>
              <a:buChar char="●"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270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4" name="Shape 114"/>
          <p:cNvSpPr txBox="1"/>
          <p:nvPr>
            <p:ph idx="2" type="body"/>
          </p:nvPr>
        </p:nvSpPr>
        <p:spPr>
          <a:xfrm>
            <a:off x="1812726" y="2250132"/>
            <a:ext cx="55185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Noto Sans Symbols"/>
              <a:buChar char="●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270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Shape 115"/>
          <p:cNvSpPr txBox="1"/>
          <p:nvPr>
            <p:ph idx="12" type="sldNum"/>
          </p:nvPr>
        </p:nvSpPr>
        <p:spPr>
          <a:xfrm>
            <a:off x="4475930" y="4878957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hoto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/>
          <p:nvPr>
            <p:ph idx="2" type="pic"/>
          </p:nvPr>
        </p:nvSpPr>
        <p:spPr>
          <a:xfrm>
            <a:off x="1143000" y="0"/>
            <a:ext cx="6858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tIns="34275"/>
          <a:lstStyle>
            <a:lvl1pPr indent="-254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270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8" name="Shape 118"/>
          <p:cNvSpPr txBox="1"/>
          <p:nvPr>
            <p:ph idx="12" type="sldNum"/>
          </p:nvPr>
        </p:nvSpPr>
        <p:spPr>
          <a:xfrm>
            <a:off x="4475930" y="4878957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and 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har char="●"/>
              <a:defRPr/>
            </a:lvl1pPr>
            <a:lvl2pPr lvl="1">
              <a:spcBef>
                <a:spcPts val="0"/>
              </a:spcBef>
              <a:buChar char="○"/>
              <a:defRPr/>
            </a:lvl2pPr>
            <a:lvl3pPr lvl="2">
              <a:spcBef>
                <a:spcPts val="0"/>
              </a:spcBef>
              <a:buChar char="■"/>
              <a:defRPr/>
            </a:lvl3pPr>
            <a:lvl4pPr lvl="3">
              <a:spcBef>
                <a:spcPts val="0"/>
              </a:spcBef>
              <a:buChar char="●"/>
              <a:defRPr/>
            </a:lvl4pPr>
            <a:lvl5pPr lvl="4">
              <a:spcBef>
                <a:spcPts val="0"/>
              </a:spcBef>
              <a:buChar char="○"/>
              <a:defRPr/>
            </a:lvl5pPr>
            <a:lvl6pPr lvl="5">
              <a:spcBef>
                <a:spcPts val="0"/>
              </a:spcBef>
              <a:buChar char="■"/>
              <a:defRPr/>
            </a:lvl6pPr>
            <a:lvl7pPr lvl="6">
              <a:spcBef>
                <a:spcPts val="0"/>
              </a:spcBef>
              <a:buChar char="●"/>
              <a:defRPr/>
            </a:lvl7pPr>
            <a:lvl8pPr lvl="7">
              <a:spcBef>
                <a:spcPts val="0"/>
              </a:spcBef>
              <a:buChar char="○"/>
              <a:defRPr/>
            </a:lvl8pPr>
            <a:lvl9pPr lvl="8">
              <a:spcBef>
                <a:spcPts val="0"/>
              </a:spcBef>
              <a:buChar char="■"/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and two 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buChar char="●"/>
              <a:defRPr sz="1400"/>
            </a:lvl1pPr>
            <a:lvl2pPr lvl="1">
              <a:spcBef>
                <a:spcPts val="0"/>
              </a:spcBef>
              <a:buSzPct val="100000"/>
              <a:buChar char="○"/>
              <a:defRPr sz="1200"/>
            </a:lvl2pPr>
            <a:lvl3pPr lvl="2">
              <a:spcBef>
                <a:spcPts val="0"/>
              </a:spcBef>
              <a:buSzPct val="100000"/>
              <a:buChar char="■"/>
              <a:defRPr sz="1200"/>
            </a:lvl3pPr>
            <a:lvl4pPr lvl="3">
              <a:spcBef>
                <a:spcPts val="0"/>
              </a:spcBef>
              <a:buSzPct val="100000"/>
              <a:buChar char="●"/>
              <a:defRPr sz="1200"/>
            </a:lvl4pPr>
            <a:lvl5pPr lvl="4">
              <a:spcBef>
                <a:spcPts val="0"/>
              </a:spcBef>
              <a:buSzPct val="100000"/>
              <a:buChar char="○"/>
              <a:defRPr sz="1200"/>
            </a:lvl5pPr>
            <a:lvl6pPr lvl="5">
              <a:spcBef>
                <a:spcPts val="0"/>
              </a:spcBef>
              <a:buSzPct val="100000"/>
              <a:buChar char="■"/>
              <a:defRPr sz="1200"/>
            </a:lvl6pPr>
            <a:lvl7pPr lvl="6">
              <a:spcBef>
                <a:spcPts val="0"/>
              </a:spcBef>
              <a:buSzPct val="100000"/>
              <a:buChar char="●"/>
              <a:defRPr sz="1200"/>
            </a:lvl7pPr>
            <a:lvl8pPr lvl="7">
              <a:spcBef>
                <a:spcPts val="0"/>
              </a:spcBef>
              <a:buSzPct val="100000"/>
              <a:buChar char="○"/>
              <a:defRPr sz="1200"/>
            </a:lvl8pPr>
            <a:lvl9pPr lvl="8">
              <a:spcBef>
                <a:spcPts val="0"/>
              </a:spcBef>
              <a:buSzPct val="100000"/>
              <a:buChar char="■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buChar char="●"/>
              <a:defRPr sz="1400"/>
            </a:lvl1pPr>
            <a:lvl2pPr lvl="1">
              <a:spcBef>
                <a:spcPts val="0"/>
              </a:spcBef>
              <a:buSzPct val="100000"/>
              <a:buChar char="○"/>
              <a:defRPr sz="1200"/>
            </a:lvl2pPr>
            <a:lvl3pPr lvl="2">
              <a:spcBef>
                <a:spcPts val="0"/>
              </a:spcBef>
              <a:buSzPct val="100000"/>
              <a:buChar char="■"/>
              <a:defRPr sz="1200"/>
            </a:lvl3pPr>
            <a:lvl4pPr lvl="3">
              <a:spcBef>
                <a:spcPts val="0"/>
              </a:spcBef>
              <a:buSzPct val="100000"/>
              <a:buChar char="●"/>
              <a:defRPr sz="1200"/>
            </a:lvl4pPr>
            <a:lvl5pPr lvl="4">
              <a:spcBef>
                <a:spcPts val="0"/>
              </a:spcBef>
              <a:buSzPct val="100000"/>
              <a:buChar char="○"/>
              <a:defRPr sz="1200"/>
            </a:lvl5pPr>
            <a:lvl6pPr lvl="5">
              <a:spcBef>
                <a:spcPts val="0"/>
              </a:spcBef>
              <a:buSzPct val="100000"/>
              <a:buChar char="■"/>
              <a:defRPr sz="1200"/>
            </a:lvl6pPr>
            <a:lvl7pPr lvl="6">
              <a:spcBef>
                <a:spcPts val="0"/>
              </a:spcBef>
              <a:buSzPct val="100000"/>
              <a:buChar char="●"/>
              <a:defRPr sz="1200"/>
            </a:lvl7pPr>
            <a:lvl8pPr lvl="7">
              <a:spcBef>
                <a:spcPts val="0"/>
              </a:spcBef>
              <a:buSzPct val="100000"/>
              <a:buChar char="○"/>
              <a:defRPr sz="1200"/>
            </a:lvl8pPr>
            <a:lvl9pPr lvl="8">
              <a:spcBef>
                <a:spcPts val="0"/>
              </a:spcBef>
              <a:buSzPct val="100000"/>
              <a:buChar char="■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One column 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buChar char="●"/>
              <a:defRPr sz="1200"/>
            </a:lvl1pPr>
            <a:lvl2pPr lvl="1">
              <a:spcBef>
                <a:spcPts val="0"/>
              </a:spcBef>
              <a:buSzPct val="100000"/>
              <a:buChar char="○"/>
              <a:defRPr sz="1200"/>
            </a:lvl2pPr>
            <a:lvl3pPr lvl="2">
              <a:spcBef>
                <a:spcPts val="0"/>
              </a:spcBef>
              <a:buSzPct val="100000"/>
              <a:buChar char="■"/>
              <a:defRPr sz="1200"/>
            </a:lvl3pPr>
            <a:lvl4pPr lvl="3">
              <a:spcBef>
                <a:spcPts val="0"/>
              </a:spcBef>
              <a:buSzPct val="100000"/>
              <a:buChar char="●"/>
              <a:defRPr sz="1200"/>
            </a:lvl4pPr>
            <a:lvl5pPr lvl="4">
              <a:spcBef>
                <a:spcPts val="0"/>
              </a:spcBef>
              <a:buSzPct val="100000"/>
              <a:buChar char="○"/>
              <a:defRPr sz="1200"/>
            </a:lvl5pPr>
            <a:lvl6pPr lvl="5">
              <a:spcBef>
                <a:spcPts val="0"/>
              </a:spcBef>
              <a:buSzPct val="100000"/>
              <a:buChar char="■"/>
              <a:defRPr sz="1200"/>
            </a:lvl6pPr>
            <a:lvl7pPr lvl="6">
              <a:spcBef>
                <a:spcPts val="0"/>
              </a:spcBef>
              <a:buSzPct val="100000"/>
              <a:buChar char="●"/>
              <a:defRPr sz="1200"/>
            </a:lvl7pPr>
            <a:lvl8pPr lvl="7">
              <a:spcBef>
                <a:spcPts val="0"/>
              </a:spcBef>
              <a:buSzPct val="100000"/>
              <a:buChar char="○"/>
              <a:defRPr sz="1200"/>
            </a:lvl8pPr>
            <a:lvl9pPr lvl="8">
              <a:spcBef>
                <a:spcPts val="0"/>
              </a:spcBef>
              <a:buSzPct val="100000"/>
              <a:buChar char="■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in 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ection title and 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Char char="●"/>
              <a:defRPr/>
            </a:lvl1pPr>
            <a:lvl2pPr lvl="1">
              <a:spcBef>
                <a:spcPts val="0"/>
              </a:spcBef>
              <a:buChar char="○"/>
              <a:defRPr/>
            </a:lvl2pPr>
            <a:lvl3pPr lvl="2">
              <a:spcBef>
                <a:spcPts val="0"/>
              </a:spcBef>
              <a:buChar char="■"/>
              <a:defRPr/>
            </a:lvl3pPr>
            <a:lvl4pPr lvl="3">
              <a:spcBef>
                <a:spcPts val="0"/>
              </a:spcBef>
              <a:buChar char="●"/>
              <a:defRPr/>
            </a:lvl4pPr>
            <a:lvl5pPr lvl="4">
              <a:spcBef>
                <a:spcPts val="0"/>
              </a:spcBef>
              <a:buChar char="○"/>
              <a:defRPr/>
            </a:lvl5pPr>
            <a:lvl6pPr lvl="5">
              <a:spcBef>
                <a:spcPts val="0"/>
              </a:spcBef>
              <a:buChar char="■"/>
              <a:defRPr/>
            </a:lvl6pPr>
            <a:lvl7pPr lvl="6">
              <a:spcBef>
                <a:spcPts val="0"/>
              </a:spcBef>
              <a:buChar char="●"/>
              <a:defRPr/>
            </a:lvl7pPr>
            <a:lvl8pPr lvl="7">
              <a:spcBef>
                <a:spcPts val="0"/>
              </a:spcBef>
              <a:buChar char="○"/>
              <a:defRPr/>
            </a:lvl8pPr>
            <a:lvl9pPr lvl="8">
              <a:spcBef>
                <a:spcPts val="0"/>
              </a:spcBef>
              <a:buChar char="■"/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har char="●"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18" Type="http://schemas.openxmlformats.org/officeDocument/2006/relationships/theme" Target="../theme/theme2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Char char="●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●"/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●"/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/>
          <p:nvPr>
            <p:ph type="title"/>
          </p:nvPr>
        </p:nvSpPr>
        <p:spPr>
          <a:xfrm>
            <a:off x="449745" y="229117"/>
            <a:ext cx="82419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tIns="342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tIns="34275"/>
          <a:lstStyle>
            <a:lvl1pPr indent="-254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270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Shape 53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hyperlink" Target="mailto:hunkim+ml@gmail.com" TargetMode="External"/><Relationship Id="rId5" Type="http://schemas.openxmlformats.org/officeDocument/2006/relationships/hyperlink" Target="https://github.com/hunkim/DeepLearningZeroToAll/" TargetMode="External"/><Relationship Id="rId6" Type="http://schemas.openxmlformats.org/officeDocument/2006/relationships/image" Target="../media/image3.png"/><Relationship Id="rId7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9.png"/><Relationship Id="rId4" Type="http://schemas.openxmlformats.org/officeDocument/2006/relationships/image" Target="../media/image24.png"/><Relationship Id="rId5" Type="http://schemas.openxmlformats.org/officeDocument/2006/relationships/image" Target="../media/image1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6.png"/><Relationship Id="rId4" Type="http://schemas.openxmlformats.org/officeDocument/2006/relationships/image" Target="../media/image39.png"/><Relationship Id="rId5" Type="http://schemas.openxmlformats.org/officeDocument/2006/relationships/image" Target="../media/image2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9.png"/><Relationship Id="rId4" Type="http://schemas.openxmlformats.org/officeDocument/2006/relationships/image" Target="../media/image24.png"/><Relationship Id="rId5" Type="http://schemas.openxmlformats.org/officeDocument/2006/relationships/image" Target="../media/image1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8.png"/><Relationship Id="rId4" Type="http://schemas.openxmlformats.org/officeDocument/2006/relationships/image" Target="../media/image39.png"/><Relationship Id="rId5" Type="http://schemas.openxmlformats.org/officeDocument/2006/relationships/image" Target="../media/image2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0.png"/><Relationship Id="rId4" Type="http://schemas.openxmlformats.org/officeDocument/2006/relationships/image" Target="../media/image29.png"/><Relationship Id="rId5" Type="http://schemas.openxmlformats.org/officeDocument/2006/relationships/image" Target="../media/image31.png"/><Relationship Id="rId6" Type="http://schemas.openxmlformats.org/officeDocument/2006/relationships/hyperlink" Target="https://github.com/hunkim/DeepLearningZeroToAll/blob/master/lab-11-0-cnn_basics.ipynb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github.com/hunkim/DeepLearningZeroToAll/blob/master/lab-11-0-cnn_basics.ipynb" TargetMode="External"/><Relationship Id="rId4" Type="http://schemas.openxmlformats.org/officeDocument/2006/relationships/image" Target="../media/image3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github.com/hunkim/DeepLearningZeroToAll/blob/master/lab-11-0-cnn_basics.ipynb" TargetMode="External"/><Relationship Id="rId4" Type="http://schemas.openxmlformats.org/officeDocument/2006/relationships/image" Target="../media/image3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github.com/hunkim/DeepLearningZeroToAll/blob/master/lab-11-0-cnn_basics.ipynb" TargetMode="External"/><Relationship Id="rId4" Type="http://schemas.openxmlformats.org/officeDocument/2006/relationships/image" Target="../media/image3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.png"/><Relationship Id="rId4" Type="http://schemas.openxmlformats.org/officeDocument/2006/relationships/hyperlink" Target="mailto:hunkim+ml@gmail.com" TargetMode="External"/><Relationship Id="rId5" Type="http://schemas.openxmlformats.org/officeDocument/2006/relationships/hyperlink" Target="https://github.com/hunkim/DeepLearningZeroToAll/" TargetMode="External"/><Relationship Id="rId6" Type="http://schemas.openxmlformats.org/officeDocument/2006/relationships/image" Target="../media/image3.png"/><Relationship Id="rId7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png"/><Relationship Id="rId4" Type="http://schemas.openxmlformats.org/officeDocument/2006/relationships/hyperlink" Target="https://goo.gl/jPtWNt" TargetMode="External"/></Relationships>
</file>

<file path=ppt/slides/_rels/slide20.xml.rels><?xml version="1.0" encoding="UTF-8" standalone="yes"?><Relationships xmlns="http://schemas.openxmlformats.org/package/2006/relationships"><Relationship Id="rId11" Type="http://schemas.openxmlformats.org/officeDocument/2006/relationships/image" Target="../media/image12.png"/><Relationship Id="rId10" Type="http://schemas.openxmlformats.org/officeDocument/2006/relationships/image" Target="../media/image7.png"/><Relationship Id="rId13" Type="http://schemas.openxmlformats.org/officeDocument/2006/relationships/image" Target="../media/image13.png"/><Relationship Id="rId12" Type="http://schemas.openxmlformats.org/officeDocument/2006/relationships/image" Target="../media/image11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github.com/hunkim/DeepLearningZeroToAll/" TargetMode="External"/><Relationship Id="rId4" Type="http://schemas.openxmlformats.org/officeDocument/2006/relationships/image" Target="../media/image10.png"/><Relationship Id="rId9" Type="http://schemas.openxmlformats.org/officeDocument/2006/relationships/image" Target="../media/image9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8.png"/><Relationship Id="rId8" Type="http://schemas.openxmlformats.org/officeDocument/2006/relationships/image" Target="../media/image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github.com/hunkim/DeepLearningZeroToAll/blob/master/lab-11-1-mnist_cnn.py" TargetMode="External"/><Relationship Id="rId4" Type="http://schemas.openxmlformats.org/officeDocument/2006/relationships/image" Target="../media/image3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github.com/hunkim/DeepLearningZeroToAll/blob/master/lab-11-1-mnist_cnn.py" TargetMode="External"/><Relationship Id="rId4" Type="http://schemas.openxmlformats.org/officeDocument/2006/relationships/image" Target="../media/image3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github.com/hunkim/DeepLearningZeroToAll/blob/master/lab-11-1-mnist_cnn.py" TargetMode="External"/><Relationship Id="rId4" Type="http://schemas.openxmlformats.org/officeDocument/2006/relationships/image" Target="../media/image3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github.com/hunkim/DeepLearningZeroToAll/blob/master/lab-11-1-mnist_cnn.py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s://github.com/hunkim/DeepLearningZeroToAll/blob/master/lab-11-1-mnist_cnn.py" TargetMode="Externa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://personal.ie.cuhk.edu.hk/~ccloy/project_target_code/index.html" TargetMode="External"/><Relationship Id="rId4" Type="http://schemas.openxmlformats.org/officeDocument/2006/relationships/image" Target="../media/image3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s://github.com/hunkim/DeepLearningZeroToAll/blob/master/lab-11-2-mnist_deep_cnn.py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hyperlink" Target="mailto:hunkim+ml@gmail.com" TargetMode="External"/><Relationship Id="rId5" Type="http://schemas.openxmlformats.org/officeDocument/2006/relationships/hyperlink" Target="https://github.com/hunkim/DeepLearningZeroToAll/" TargetMode="External"/><Relationship Id="rId6" Type="http://schemas.openxmlformats.org/officeDocument/2006/relationships/image" Target="../media/image3.png"/><Relationship Id="rId7" Type="http://schemas.openxmlformats.org/officeDocument/2006/relationships/image" Target="../media/image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s://github.com/hunkim/DeepLearningZeroToAll/blob/master/lab-11-2-mnist_deep_cnn.py" TargetMode="Externa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.png"/><Relationship Id="rId4" Type="http://schemas.openxmlformats.org/officeDocument/2006/relationships/hyperlink" Target="mailto:hunkim+ml@gmail.com" TargetMode="External"/><Relationship Id="rId5" Type="http://schemas.openxmlformats.org/officeDocument/2006/relationships/hyperlink" Target="https://github.com/hunkim/DeepLearningZeroToAll/" TargetMode="External"/><Relationship Id="rId6" Type="http://schemas.openxmlformats.org/officeDocument/2006/relationships/image" Target="../media/image3.png"/><Relationship Id="rId7" Type="http://schemas.openxmlformats.org/officeDocument/2006/relationships/image" Target="../media/image2.png"/></Relationships>
</file>

<file path=ppt/slides/_rels/slide32.xml.rels><?xml version="1.0" encoding="UTF-8" standalone="yes"?><Relationships xmlns="http://schemas.openxmlformats.org/package/2006/relationships"><Relationship Id="rId11" Type="http://schemas.openxmlformats.org/officeDocument/2006/relationships/image" Target="../media/image12.png"/><Relationship Id="rId10" Type="http://schemas.openxmlformats.org/officeDocument/2006/relationships/image" Target="../media/image7.png"/><Relationship Id="rId13" Type="http://schemas.openxmlformats.org/officeDocument/2006/relationships/image" Target="../media/image13.png"/><Relationship Id="rId12" Type="http://schemas.openxmlformats.org/officeDocument/2006/relationships/image" Target="../media/image11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2.xml"/><Relationship Id="rId3" Type="http://schemas.openxmlformats.org/officeDocument/2006/relationships/hyperlink" Target="https://github.com/hunkim/DeepLearningZeroToAll/" TargetMode="External"/><Relationship Id="rId4" Type="http://schemas.openxmlformats.org/officeDocument/2006/relationships/image" Target="../media/image10.png"/><Relationship Id="rId9" Type="http://schemas.openxmlformats.org/officeDocument/2006/relationships/image" Target="../media/image9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8.png"/><Relationship Id="rId8" Type="http://schemas.openxmlformats.org/officeDocument/2006/relationships/image" Target="../media/image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3.xml"/><Relationship Id="rId3" Type="http://schemas.openxmlformats.org/officeDocument/2006/relationships/hyperlink" Target="https://github.com/hunkim/DeepLearningZeroToAll/blob/master/lab-11-2-mnist_deep_cnn.py" TargetMode="Externa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4.xml"/><Relationship Id="rId3" Type="http://schemas.openxmlformats.org/officeDocument/2006/relationships/hyperlink" Target="https://github.com/hunkim/DeepLearningZeroToAll/blob/master/lab-11-3-mnist_cnn_class.py" TargetMode="Externa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2.png"/><Relationship Id="rId4" Type="http://schemas.openxmlformats.org/officeDocument/2006/relationships/hyperlink" Target="https://www.tensorflow.org/api_docs/python/tf/layers" TargetMode="Externa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6.xml"/><Relationship Id="rId3" Type="http://schemas.openxmlformats.org/officeDocument/2006/relationships/hyperlink" Target="https://github.com/hunkim/DeepLearningZeroToAll/blob/master/lab-11-4-mnist_cnn_layers.py" TargetMode="Externa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3.png"/><Relationship Id="rId4" Type="http://schemas.openxmlformats.org/officeDocument/2006/relationships/hyperlink" Target="http://rasbt.github.io/mlxtend/user_guide/classifier/StackingClassifier/" TargetMode="Externa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8.xml"/><Relationship Id="rId3" Type="http://schemas.openxmlformats.org/officeDocument/2006/relationships/hyperlink" Target="https://github.com/hunkim/DeepLearningZeroToAll/blob/master/lab-11-5-mnist_cnn_ensemble_layers.py" TargetMode="Externa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1" Type="http://schemas.openxmlformats.org/officeDocument/2006/relationships/image" Target="../media/image12.png"/><Relationship Id="rId10" Type="http://schemas.openxmlformats.org/officeDocument/2006/relationships/image" Target="../media/image7.png"/><Relationship Id="rId13" Type="http://schemas.openxmlformats.org/officeDocument/2006/relationships/image" Target="../media/image13.png"/><Relationship Id="rId12" Type="http://schemas.openxmlformats.org/officeDocument/2006/relationships/image" Target="../media/image11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github.com/hunkim/DeepLearningZeroToAll/" TargetMode="External"/><Relationship Id="rId4" Type="http://schemas.openxmlformats.org/officeDocument/2006/relationships/image" Target="../media/image10.png"/><Relationship Id="rId9" Type="http://schemas.openxmlformats.org/officeDocument/2006/relationships/image" Target="../media/image9.png"/><Relationship Id="rId15" Type="http://schemas.openxmlformats.org/officeDocument/2006/relationships/image" Target="../media/image14.png"/><Relationship Id="rId14" Type="http://schemas.openxmlformats.org/officeDocument/2006/relationships/image" Target="../media/image15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8.png"/><Relationship Id="rId8" Type="http://schemas.openxmlformats.org/officeDocument/2006/relationships/image" Target="../media/image4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4.png"/><Relationship Id="rId4" Type="http://schemas.openxmlformats.org/officeDocument/2006/relationships/image" Target="../media/image41.png"/><Relationship Id="rId5" Type="http://schemas.openxmlformats.org/officeDocument/2006/relationships/image" Target="../media/image40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4.png"/><Relationship Id="rId4" Type="http://schemas.openxmlformats.org/officeDocument/2006/relationships/image" Target="../media/image41.png"/><Relationship Id="rId5" Type="http://schemas.openxmlformats.org/officeDocument/2006/relationships/image" Target="../media/image40.png"/><Relationship Id="rId6" Type="http://schemas.openxmlformats.org/officeDocument/2006/relationships/image" Target="../media/image45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2.xml"/><Relationship Id="rId3" Type="http://schemas.openxmlformats.org/officeDocument/2006/relationships/hyperlink" Target="https://github.com/hunkim/DeepLearningZeroToAll/blob/master/lab-11-5-mnist_cnn_ensemble_layers.py" TargetMode="Externa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6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0.png"/><Relationship Id="rId4" Type="http://schemas.openxmlformats.org/officeDocument/2006/relationships/hyperlink" Target="http://parse.ele.tue.nl/cluster/2/CNNArchitecture.jpg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5.png"/><Relationship Id="rId4" Type="http://schemas.openxmlformats.org/officeDocument/2006/relationships/hyperlink" Target="https://www.slideshare.net/GYLee3/ss-72966495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7.png"/><Relationship Id="rId4" Type="http://schemas.openxmlformats.org/officeDocument/2006/relationships/image" Target="../media/image18.png"/><Relationship Id="rId5" Type="http://schemas.openxmlformats.org/officeDocument/2006/relationships/image" Target="../media/image2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2.png"/><Relationship Id="rId4" Type="http://schemas.openxmlformats.org/officeDocument/2006/relationships/image" Target="../media/image17.png"/><Relationship Id="rId5" Type="http://schemas.openxmlformats.org/officeDocument/2006/relationships/image" Target="../media/image1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Shape 123"/>
          <p:cNvPicPr preferRelativeResize="0"/>
          <p:nvPr/>
        </p:nvPicPr>
        <p:blipFill rotWithShape="1">
          <a:blip r:embed="rId3">
            <a:alphaModFix amt="12000"/>
          </a:blip>
          <a:srcRect b="0" l="0" r="0" t="0"/>
          <a:stretch/>
        </p:blipFill>
        <p:spPr>
          <a:xfrm>
            <a:off x="-333956" y="762496"/>
            <a:ext cx="9636900" cy="372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Shape 124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rIns="26775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" sz="4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Lab 11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" sz="2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CNN</a:t>
            </a:r>
          </a:p>
        </p:txBody>
      </p:sp>
      <p:sp>
        <p:nvSpPr>
          <p:cNvPr id="125" name="Shape 125"/>
          <p:cNvSpPr txBox="1"/>
          <p:nvPr/>
        </p:nvSpPr>
        <p:spPr>
          <a:xfrm>
            <a:off x="1279125" y="3208031"/>
            <a:ext cx="65859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tIns="2677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900">
                <a:latin typeface="Gill Sans"/>
                <a:ea typeface="Gill Sans"/>
                <a:cs typeface="Gill Sans"/>
                <a:sym typeface="Gill Sans"/>
              </a:rPr>
              <a:t>Sung Kim &lt;</a:t>
            </a:r>
            <a:r>
              <a:rPr lang="en" sz="1900" u="sng">
                <a:solidFill>
                  <a:srgbClr val="0000FF"/>
                </a:solidFill>
                <a:latin typeface="Gill Sans"/>
                <a:ea typeface="Gill Sans"/>
                <a:cs typeface="Gill Sans"/>
                <a:sym typeface="Gill Sans"/>
                <a:hlinkClick r:id="rId4"/>
              </a:rPr>
              <a:t>hunkim+ml@gmail.com</a:t>
            </a:r>
            <a:r>
              <a:rPr lang="en" sz="1900">
                <a:latin typeface="Gill Sans"/>
                <a:ea typeface="Gill Sans"/>
                <a:cs typeface="Gill Sans"/>
                <a:sym typeface="Gill Sans"/>
              </a:rPr>
              <a:t>&gt;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1900">
                <a:latin typeface="Gill Sans"/>
                <a:ea typeface="Gill Sans"/>
                <a:cs typeface="Gill Sans"/>
                <a:sym typeface="Gill Sans"/>
              </a:rPr>
              <a:t>Code: </a:t>
            </a:r>
            <a:r>
              <a:rPr lang="en" sz="1900" u="sng">
                <a:solidFill>
                  <a:srgbClr val="0000FF"/>
                </a:solidFill>
                <a:latin typeface="Gill Sans"/>
                <a:ea typeface="Gill Sans"/>
                <a:cs typeface="Gill Sans"/>
                <a:sym typeface="Gill Sans"/>
                <a:hlinkClick r:id="rId5"/>
              </a:rPr>
              <a:t>https://github.com/hunkim/DeepLearningZeroToAll/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</p:txBody>
      </p:sp>
      <p:grpSp>
        <p:nvGrpSpPr>
          <p:cNvPr id="126" name="Shape 126"/>
          <p:cNvGrpSpPr/>
          <p:nvPr/>
        </p:nvGrpSpPr>
        <p:grpSpPr>
          <a:xfrm>
            <a:off x="-348126" y="87975"/>
            <a:ext cx="2543802" cy="1589521"/>
            <a:chOff x="-928337" y="234600"/>
            <a:chExt cx="6783474" cy="4238725"/>
          </a:xfrm>
        </p:grpSpPr>
        <p:pic>
          <p:nvPicPr>
            <p:cNvPr id="127" name="Shape 12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-928337" y="656924"/>
              <a:ext cx="6783474" cy="3816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8" name="Shape 128"/>
            <p:cNvSpPr txBox="1"/>
            <p:nvPr/>
          </p:nvSpPr>
          <p:spPr>
            <a:xfrm>
              <a:off x="672550" y="234600"/>
              <a:ext cx="3581700" cy="105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34275" rIns="34275" tIns="3427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sz="1800"/>
                <a:t>With TF 1.0!</a:t>
              </a:r>
            </a:p>
          </p:txBody>
        </p:sp>
      </p:grpSp>
      <p:pic>
        <p:nvPicPr>
          <p:cNvPr id="129" name="Shape 1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546340" y="4261901"/>
            <a:ext cx="1428750" cy="7750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Shape 208"/>
          <p:cNvPicPr preferRelativeResize="0"/>
          <p:nvPr/>
        </p:nvPicPr>
        <p:blipFill>
          <a:blip r:embed="rId3">
            <a:alphaModFix amt="44000"/>
          </a:blip>
          <a:stretch>
            <a:fillRect/>
          </a:stretch>
        </p:blipFill>
        <p:spPr>
          <a:xfrm>
            <a:off x="3250049" y="1677225"/>
            <a:ext cx="1147825" cy="2766225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Shape 209"/>
          <p:cNvSpPr txBox="1"/>
          <p:nvPr>
            <p:ph type="title"/>
          </p:nvPr>
        </p:nvSpPr>
        <p:spPr>
          <a:xfrm>
            <a:off x="-8188" y="-323254"/>
            <a:ext cx="9160500" cy="1285800"/>
          </a:xfrm>
          <a:prstGeom prst="rect">
            <a:avLst/>
          </a:prstGeom>
        </p:spPr>
        <p:txBody>
          <a:bodyPr anchorCtr="0" anchor="ctr" bIns="34275" lIns="34275" rIns="34275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Simple convolution layer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400">
                <a:latin typeface="Consolas"/>
                <a:ea typeface="Consolas"/>
                <a:cs typeface="Consolas"/>
                <a:sym typeface="Consolas"/>
              </a:rPr>
              <a:t>Image: 1,3,3,1 image, Filter: 2,2,1,1, </a:t>
            </a:r>
            <a:r>
              <a:rPr lang="en" sz="1400">
                <a:latin typeface="Consolas"/>
                <a:ea typeface="Consolas"/>
                <a:cs typeface="Consolas"/>
                <a:sym typeface="Consolas"/>
              </a:rPr>
              <a:t>Stride: 1x1, Padding: VALID</a:t>
            </a:r>
          </a:p>
        </p:txBody>
      </p:sp>
      <p:sp>
        <p:nvSpPr>
          <p:cNvPr id="210" name="Shape 210"/>
          <p:cNvSpPr txBox="1"/>
          <p:nvPr/>
        </p:nvSpPr>
        <p:spPr>
          <a:xfrm>
            <a:off x="3558475" y="2426700"/>
            <a:ext cx="610800" cy="5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200">
                <a:solidFill>
                  <a:srgbClr val="B45F06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</a:p>
        </p:txBody>
      </p:sp>
      <p:sp>
        <p:nvSpPr>
          <p:cNvPr id="211" name="Shape 211"/>
          <p:cNvSpPr txBox="1"/>
          <p:nvPr/>
        </p:nvSpPr>
        <p:spPr>
          <a:xfrm>
            <a:off x="3939475" y="1969500"/>
            <a:ext cx="610800" cy="5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200">
                <a:solidFill>
                  <a:srgbClr val="B45F06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</a:p>
        </p:txBody>
      </p:sp>
      <p:sp>
        <p:nvSpPr>
          <p:cNvPr id="212" name="Shape 212"/>
          <p:cNvSpPr txBox="1"/>
          <p:nvPr/>
        </p:nvSpPr>
        <p:spPr>
          <a:xfrm>
            <a:off x="3558475" y="3410237"/>
            <a:ext cx="610800" cy="5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200">
                <a:solidFill>
                  <a:srgbClr val="B45F06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</a:p>
        </p:txBody>
      </p:sp>
      <p:sp>
        <p:nvSpPr>
          <p:cNvPr id="213" name="Shape 213"/>
          <p:cNvSpPr txBox="1"/>
          <p:nvPr/>
        </p:nvSpPr>
        <p:spPr>
          <a:xfrm>
            <a:off x="3939475" y="2953037"/>
            <a:ext cx="610800" cy="5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200">
                <a:solidFill>
                  <a:srgbClr val="B45F06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</a:p>
        </p:txBody>
      </p:sp>
      <p:pic>
        <p:nvPicPr>
          <p:cNvPr id="214" name="Shape 2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6298" y="749200"/>
            <a:ext cx="1546525" cy="43288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5" name="Shape 215"/>
          <p:cNvGrpSpPr/>
          <p:nvPr/>
        </p:nvGrpSpPr>
        <p:grpSpPr>
          <a:xfrm>
            <a:off x="762113" y="981899"/>
            <a:ext cx="1409475" cy="3521550"/>
            <a:chOff x="762113" y="981899"/>
            <a:chExt cx="1409475" cy="3521550"/>
          </a:xfrm>
        </p:grpSpPr>
        <p:sp>
          <p:nvSpPr>
            <p:cNvPr id="216" name="Shape 216"/>
            <p:cNvSpPr txBox="1"/>
            <p:nvPr/>
          </p:nvSpPr>
          <p:spPr>
            <a:xfrm rot="-482792">
              <a:off x="811857" y="1772311"/>
              <a:ext cx="610813" cy="5947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sz="3200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1</a:t>
              </a:r>
            </a:p>
          </p:txBody>
        </p:sp>
        <p:sp>
          <p:nvSpPr>
            <p:cNvPr id="217" name="Shape 217"/>
            <p:cNvSpPr txBox="1"/>
            <p:nvPr/>
          </p:nvSpPr>
          <p:spPr>
            <a:xfrm rot="-482792">
              <a:off x="1171332" y="1383361"/>
              <a:ext cx="610813" cy="5947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sz="3200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2</a:t>
              </a:r>
            </a:p>
          </p:txBody>
        </p:sp>
        <p:sp>
          <p:nvSpPr>
            <p:cNvPr id="218" name="Shape 218"/>
            <p:cNvSpPr txBox="1"/>
            <p:nvPr/>
          </p:nvSpPr>
          <p:spPr>
            <a:xfrm rot="-482792">
              <a:off x="1522082" y="1021711"/>
              <a:ext cx="610813" cy="5947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sz="3200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3</a:t>
              </a:r>
            </a:p>
          </p:txBody>
        </p:sp>
        <p:sp>
          <p:nvSpPr>
            <p:cNvPr id="219" name="Shape 219"/>
            <p:cNvSpPr txBox="1"/>
            <p:nvPr/>
          </p:nvSpPr>
          <p:spPr>
            <a:xfrm rot="-482792">
              <a:off x="800807" y="2802061"/>
              <a:ext cx="610813" cy="5947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sz="3200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4</a:t>
              </a:r>
            </a:p>
          </p:txBody>
        </p:sp>
        <p:sp>
          <p:nvSpPr>
            <p:cNvPr id="220" name="Shape 220"/>
            <p:cNvSpPr txBox="1"/>
            <p:nvPr/>
          </p:nvSpPr>
          <p:spPr>
            <a:xfrm rot="-482792">
              <a:off x="1160282" y="2413111"/>
              <a:ext cx="610813" cy="5947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sz="3200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5</a:t>
              </a:r>
            </a:p>
          </p:txBody>
        </p:sp>
        <p:sp>
          <p:nvSpPr>
            <p:cNvPr id="221" name="Shape 221"/>
            <p:cNvSpPr txBox="1"/>
            <p:nvPr/>
          </p:nvSpPr>
          <p:spPr>
            <a:xfrm rot="-482792">
              <a:off x="1511032" y="2051461"/>
              <a:ext cx="610813" cy="5947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sz="3200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6</a:t>
              </a:r>
            </a:p>
          </p:txBody>
        </p:sp>
        <p:sp>
          <p:nvSpPr>
            <p:cNvPr id="222" name="Shape 222"/>
            <p:cNvSpPr txBox="1"/>
            <p:nvPr/>
          </p:nvSpPr>
          <p:spPr>
            <a:xfrm rot="-482792">
              <a:off x="800807" y="3868861"/>
              <a:ext cx="610813" cy="5947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sz="3200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7</a:t>
              </a:r>
            </a:p>
          </p:txBody>
        </p:sp>
        <p:sp>
          <p:nvSpPr>
            <p:cNvPr id="223" name="Shape 223"/>
            <p:cNvSpPr txBox="1"/>
            <p:nvPr/>
          </p:nvSpPr>
          <p:spPr>
            <a:xfrm rot="-482792">
              <a:off x="1160282" y="3479911"/>
              <a:ext cx="610813" cy="5947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sz="3200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8</a:t>
              </a:r>
            </a:p>
          </p:txBody>
        </p:sp>
        <p:sp>
          <p:nvSpPr>
            <p:cNvPr id="224" name="Shape 224"/>
            <p:cNvSpPr txBox="1"/>
            <p:nvPr/>
          </p:nvSpPr>
          <p:spPr>
            <a:xfrm rot="-482792">
              <a:off x="1511032" y="3118261"/>
              <a:ext cx="610813" cy="5947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sz="3200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9</a:t>
              </a:r>
            </a:p>
          </p:txBody>
        </p:sp>
      </p:grpSp>
      <p:sp>
        <p:nvSpPr>
          <p:cNvPr id="225" name="Shape 225"/>
          <p:cNvSpPr txBox="1"/>
          <p:nvPr/>
        </p:nvSpPr>
        <p:spPr>
          <a:xfrm>
            <a:off x="3329875" y="4175300"/>
            <a:ext cx="3000000" cy="102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[[[[1.]],[[1.]]],</a:t>
            </a:r>
          </a:p>
          <a:p>
            <a:pPr lvl="0">
              <a:spcBef>
                <a:spcPts val="0"/>
              </a:spcBef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 [[[1.]],[[1.]]]]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shape=(2,2,1,1)</a:t>
            </a:r>
          </a:p>
        </p:txBody>
      </p:sp>
      <p:pic>
        <p:nvPicPr>
          <p:cNvPr id="226" name="Shape 2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09751" y="1280345"/>
            <a:ext cx="1797499" cy="34189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 txBox="1"/>
          <p:nvPr>
            <p:ph type="title"/>
          </p:nvPr>
        </p:nvSpPr>
        <p:spPr>
          <a:xfrm>
            <a:off x="-8188" y="-323254"/>
            <a:ext cx="9160500" cy="1285800"/>
          </a:xfrm>
          <a:prstGeom prst="rect">
            <a:avLst/>
          </a:prstGeom>
        </p:spPr>
        <p:txBody>
          <a:bodyPr anchorCtr="0" anchor="ctr" bIns="34275" lIns="34275" rIns="34275" tIns="3427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Image: 1,3,3,1 image, Filter: 2,2,1,1, Stride: 1x1, Padding: VALID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40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232" name="Shape 2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74" y="478131"/>
            <a:ext cx="9143998" cy="458916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3" name="Shape 233"/>
          <p:cNvGrpSpPr/>
          <p:nvPr/>
        </p:nvGrpSpPr>
        <p:grpSpPr>
          <a:xfrm>
            <a:off x="5892760" y="2536880"/>
            <a:ext cx="2873847" cy="2651853"/>
            <a:chOff x="406298" y="749200"/>
            <a:chExt cx="4143976" cy="4328849"/>
          </a:xfrm>
        </p:grpSpPr>
        <p:pic>
          <p:nvPicPr>
            <p:cNvPr id="234" name="Shape 234"/>
            <p:cNvPicPr preferRelativeResize="0"/>
            <p:nvPr/>
          </p:nvPicPr>
          <p:blipFill>
            <a:blip r:embed="rId4">
              <a:alphaModFix amt="44000"/>
            </a:blip>
            <a:stretch>
              <a:fillRect/>
            </a:stretch>
          </p:blipFill>
          <p:spPr>
            <a:xfrm>
              <a:off x="3250049" y="1677225"/>
              <a:ext cx="1147825" cy="27662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5" name="Shape 235"/>
            <p:cNvSpPr txBox="1"/>
            <p:nvPr/>
          </p:nvSpPr>
          <p:spPr>
            <a:xfrm>
              <a:off x="3558475" y="2426700"/>
              <a:ext cx="610800" cy="59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>
                  <a:solidFill>
                    <a:srgbClr val="B45F06"/>
                  </a:solidFill>
                  <a:latin typeface="Consolas"/>
                  <a:ea typeface="Consolas"/>
                  <a:cs typeface="Consolas"/>
                  <a:sym typeface="Consolas"/>
                </a:rPr>
                <a:t>1</a:t>
              </a:r>
            </a:p>
          </p:txBody>
        </p:sp>
        <p:sp>
          <p:nvSpPr>
            <p:cNvPr id="236" name="Shape 236"/>
            <p:cNvSpPr txBox="1"/>
            <p:nvPr/>
          </p:nvSpPr>
          <p:spPr>
            <a:xfrm>
              <a:off x="3939475" y="1969500"/>
              <a:ext cx="610800" cy="59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>
                  <a:solidFill>
                    <a:srgbClr val="B45F06"/>
                  </a:solidFill>
                  <a:latin typeface="Consolas"/>
                  <a:ea typeface="Consolas"/>
                  <a:cs typeface="Consolas"/>
                  <a:sym typeface="Consolas"/>
                </a:rPr>
                <a:t>1</a:t>
              </a:r>
            </a:p>
          </p:txBody>
        </p:sp>
        <p:sp>
          <p:nvSpPr>
            <p:cNvPr id="237" name="Shape 237"/>
            <p:cNvSpPr txBox="1"/>
            <p:nvPr/>
          </p:nvSpPr>
          <p:spPr>
            <a:xfrm>
              <a:off x="3558475" y="3410237"/>
              <a:ext cx="610800" cy="59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>
                  <a:solidFill>
                    <a:srgbClr val="B45F06"/>
                  </a:solidFill>
                  <a:latin typeface="Consolas"/>
                  <a:ea typeface="Consolas"/>
                  <a:cs typeface="Consolas"/>
                  <a:sym typeface="Consolas"/>
                </a:rPr>
                <a:t>1</a:t>
              </a:r>
            </a:p>
          </p:txBody>
        </p:sp>
        <p:sp>
          <p:nvSpPr>
            <p:cNvPr id="238" name="Shape 238"/>
            <p:cNvSpPr txBox="1"/>
            <p:nvPr/>
          </p:nvSpPr>
          <p:spPr>
            <a:xfrm>
              <a:off x="3939475" y="2953037"/>
              <a:ext cx="610800" cy="59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>
                  <a:solidFill>
                    <a:srgbClr val="B45F06"/>
                  </a:solidFill>
                  <a:latin typeface="Consolas"/>
                  <a:ea typeface="Consolas"/>
                  <a:cs typeface="Consolas"/>
                  <a:sym typeface="Consolas"/>
                </a:rPr>
                <a:t>1</a:t>
              </a:r>
            </a:p>
          </p:txBody>
        </p:sp>
        <p:pic>
          <p:nvPicPr>
            <p:cNvPr id="239" name="Shape 23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06298" y="749200"/>
              <a:ext cx="1546525" cy="432884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40" name="Shape 240"/>
            <p:cNvGrpSpPr/>
            <p:nvPr/>
          </p:nvGrpSpPr>
          <p:grpSpPr>
            <a:xfrm>
              <a:off x="762113" y="981899"/>
              <a:ext cx="1409475" cy="3521550"/>
              <a:chOff x="762113" y="981899"/>
              <a:chExt cx="1409475" cy="3521550"/>
            </a:xfrm>
          </p:grpSpPr>
          <p:sp>
            <p:nvSpPr>
              <p:cNvPr id="241" name="Shape 241"/>
              <p:cNvSpPr txBox="1"/>
              <p:nvPr/>
            </p:nvSpPr>
            <p:spPr>
              <a:xfrm rot="-482792">
                <a:off x="811857" y="1772311"/>
                <a:ext cx="610813" cy="5947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rIns="91425" tIns="91425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r>
                  <a:rPr lang="en">
                    <a:solidFill>
                      <a:srgbClr val="45818E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1</a:t>
                </a:r>
              </a:p>
            </p:txBody>
          </p:sp>
          <p:sp>
            <p:nvSpPr>
              <p:cNvPr id="242" name="Shape 242"/>
              <p:cNvSpPr txBox="1"/>
              <p:nvPr/>
            </p:nvSpPr>
            <p:spPr>
              <a:xfrm rot="-482792">
                <a:off x="1171332" y="1383361"/>
                <a:ext cx="610813" cy="5947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rIns="91425" tIns="91425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r>
                  <a:rPr lang="en">
                    <a:solidFill>
                      <a:srgbClr val="45818E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2</a:t>
                </a:r>
              </a:p>
            </p:txBody>
          </p:sp>
          <p:sp>
            <p:nvSpPr>
              <p:cNvPr id="243" name="Shape 243"/>
              <p:cNvSpPr txBox="1"/>
              <p:nvPr/>
            </p:nvSpPr>
            <p:spPr>
              <a:xfrm rot="-482792">
                <a:off x="1522082" y="1021711"/>
                <a:ext cx="610813" cy="5947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rIns="91425" tIns="91425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r>
                  <a:rPr lang="en">
                    <a:solidFill>
                      <a:srgbClr val="45818E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3</a:t>
                </a:r>
              </a:p>
            </p:txBody>
          </p:sp>
          <p:sp>
            <p:nvSpPr>
              <p:cNvPr id="244" name="Shape 244"/>
              <p:cNvSpPr txBox="1"/>
              <p:nvPr/>
            </p:nvSpPr>
            <p:spPr>
              <a:xfrm rot="-482792">
                <a:off x="800807" y="2802061"/>
                <a:ext cx="610813" cy="5947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rIns="91425" tIns="91425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r>
                  <a:rPr lang="en">
                    <a:solidFill>
                      <a:srgbClr val="45818E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4</a:t>
                </a:r>
              </a:p>
            </p:txBody>
          </p:sp>
          <p:sp>
            <p:nvSpPr>
              <p:cNvPr id="245" name="Shape 245"/>
              <p:cNvSpPr txBox="1"/>
              <p:nvPr/>
            </p:nvSpPr>
            <p:spPr>
              <a:xfrm rot="-482792">
                <a:off x="1160282" y="2413111"/>
                <a:ext cx="610813" cy="5947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rIns="91425" tIns="91425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r>
                  <a:rPr lang="en">
                    <a:solidFill>
                      <a:srgbClr val="45818E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5</a:t>
                </a:r>
              </a:p>
            </p:txBody>
          </p:sp>
          <p:sp>
            <p:nvSpPr>
              <p:cNvPr id="246" name="Shape 246"/>
              <p:cNvSpPr txBox="1"/>
              <p:nvPr/>
            </p:nvSpPr>
            <p:spPr>
              <a:xfrm rot="-482792">
                <a:off x="1511032" y="2051461"/>
                <a:ext cx="610813" cy="5947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rIns="91425" tIns="91425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r>
                  <a:rPr lang="en">
                    <a:solidFill>
                      <a:srgbClr val="45818E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6</a:t>
                </a:r>
              </a:p>
            </p:txBody>
          </p:sp>
          <p:sp>
            <p:nvSpPr>
              <p:cNvPr id="247" name="Shape 247"/>
              <p:cNvSpPr txBox="1"/>
              <p:nvPr/>
            </p:nvSpPr>
            <p:spPr>
              <a:xfrm rot="-482792">
                <a:off x="800807" y="3868861"/>
                <a:ext cx="610813" cy="5947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rIns="91425" tIns="91425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r>
                  <a:rPr lang="en">
                    <a:solidFill>
                      <a:srgbClr val="45818E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7</a:t>
                </a:r>
              </a:p>
            </p:txBody>
          </p:sp>
          <p:sp>
            <p:nvSpPr>
              <p:cNvPr id="248" name="Shape 248"/>
              <p:cNvSpPr txBox="1"/>
              <p:nvPr/>
            </p:nvSpPr>
            <p:spPr>
              <a:xfrm rot="-482792">
                <a:off x="1160282" y="3479911"/>
                <a:ext cx="610813" cy="5947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rIns="91425" tIns="91425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r>
                  <a:rPr lang="en">
                    <a:solidFill>
                      <a:srgbClr val="45818E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8</a:t>
                </a:r>
              </a:p>
            </p:txBody>
          </p:sp>
          <p:sp>
            <p:nvSpPr>
              <p:cNvPr id="249" name="Shape 249"/>
              <p:cNvSpPr txBox="1"/>
              <p:nvPr/>
            </p:nvSpPr>
            <p:spPr>
              <a:xfrm rot="-482792">
                <a:off x="1511032" y="3118261"/>
                <a:ext cx="610813" cy="5947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rIns="91425" tIns="91425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r>
                  <a:rPr lang="en">
                    <a:solidFill>
                      <a:srgbClr val="45818E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9</a:t>
                </a:r>
              </a:p>
            </p:txBody>
          </p:sp>
        </p:grp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Shape 254"/>
          <p:cNvPicPr preferRelativeResize="0"/>
          <p:nvPr/>
        </p:nvPicPr>
        <p:blipFill>
          <a:blip r:embed="rId3">
            <a:alphaModFix amt="44000"/>
          </a:blip>
          <a:stretch>
            <a:fillRect/>
          </a:stretch>
        </p:blipFill>
        <p:spPr>
          <a:xfrm>
            <a:off x="3250049" y="1677225"/>
            <a:ext cx="1147825" cy="2766225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Shape 255"/>
          <p:cNvSpPr txBox="1"/>
          <p:nvPr/>
        </p:nvSpPr>
        <p:spPr>
          <a:xfrm>
            <a:off x="3558475" y="2426700"/>
            <a:ext cx="610800" cy="5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200">
                <a:solidFill>
                  <a:srgbClr val="B45F06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</a:p>
        </p:txBody>
      </p:sp>
      <p:sp>
        <p:nvSpPr>
          <p:cNvPr id="256" name="Shape 256"/>
          <p:cNvSpPr txBox="1"/>
          <p:nvPr/>
        </p:nvSpPr>
        <p:spPr>
          <a:xfrm>
            <a:off x="3939475" y="1969500"/>
            <a:ext cx="610800" cy="5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200">
                <a:solidFill>
                  <a:srgbClr val="B45F06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</a:p>
        </p:txBody>
      </p:sp>
      <p:sp>
        <p:nvSpPr>
          <p:cNvPr id="257" name="Shape 257"/>
          <p:cNvSpPr txBox="1"/>
          <p:nvPr/>
        </p:nvSpPr>
        <p:spPr>
          <a:xfrm>
            <a:off x="3558475" y="3410237"/>
            <a:ext cx="610800" cy="5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200">
                <a:solidFill>
                  <a:srgbClr val="B45F06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</a:p>
        </p:txBody>
      </p:sp>
      <p:sp>
        <p:nvSpPr>
          <p:cNvPr id="258" name="Shape 258"/>
          <p:cNvSpPr txBox="1"/>
          <p:nvPr/>
        </p:nvSpPr>
        <p:spPr>
          <a:xfrm>
            <a:off x="3939475" y="2953037"/>
            <a:ext cx="610800" cy="5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200">
                <a:solidFill>
                  <a:srgbClr val="B45F06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</a:p>
        </p:txBody>
      </p:sp>
      <p:pic>
        <p:nvPicPr>
          <p:cNvPr id="259" name="Shape 2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6298" y="749200"/>
            <a:ext cx="1546525" cy="43288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0" name="Shape 260"/>
          <p:cNvGrpSpPr/>
          <p:nvPr/>
        </p:nvGrpSpPr>
        <p:grpSpPr>
          <a:xfrm>
            <a:off x="762113" y="981899"/>
            <a:ext cx="1409475" cy="3521550"/>
            <a:chOff x="762113" y="981899"/>
            <a:chExt cx="1409475" cy="3521550"/>
          </a:xfrm>
        </p:grpSpPr>
        <p:sp>
          <p:nvSpPr>
            <p:cNvPr id="261" name="Shape 261"/>
            <p:cNvSpPr txBox="1"/>
            <p:nvPr/>
          </p:nvSpPr>
          <p:spPr>
            <a:xfrm rot="-482792">
              <a:off x="811857" y="1772311"/>
              <a:ext cx="610813" cy="5947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sz="3200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1</a:t>
              </a:r>
            </a:p>
          </p:txBody>
        </p:sp>
        <p:sp>
          <p:nvSpPr>
            <p:cNvPr id="262" name="Shape 262"/>
            <p:cNvSpPr txBox="1"/>
            <p:nvPr/>
          </p:nvSpPr>
          <p:spPr>
            <a:xfrm rot="-482792">
              <a:off x="1171332" y="1383361"/>
              <a:ext cx="610813" cy="5947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sz="3200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2</a:t>
              </a:r>
            </a:p>
          </p:txBody>
        </p:sp>
        <p:sp>
          <p:nvSpPr>
            <p:cNvPr id="263" name="Shape 263"/>
            <p:cNvSpPr txBox="1"/>
            <p:nvPr/>
          </p:nvSpPr>
          <p:spPr>
            <a:xfrm rot="-482792">
              <a:off x="1522082" y="1021711"/>
              <a:ext cx="610813" cy="5947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sz="3200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3</a:t>
              </a:r>
            </a:p>
          </p:txBody>
        </p:sp>
        <p:sp>
          <p:nvSpPr>
            <p:cNvPr id="264" name="Shape 264"/>
            <p:cNvSpPr txBox="1"/>
            <p:nvPr/>
          </p:nvSpPr>
          <p:spPr>
            <a:xfrm rot="-482792">
              <a:off x="800807" y="2802061"/>
              <a:ext cx="610813" cy="5947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sz="3200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4</a:t>
              </a:r>
            </a:p>
          </p:txBody>
        </p:sp>
        <p:sp>
          <p:nvSpPr>
            <p:cNvPr id="265" name="Shape 265"/>
            <p:cNvSpPr txBox="1"/>
            <p:nvPr/>
          </p:nvSpPr>
          <p:spPr>
            <a:xfrm rot="-482792">
              <a:off x="1160282" y="2413111"/>
              <a:ext cx="610813" cy="5947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sz="3200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5</a:t>
              </a:r>
            </a:p>
          </p:txBody>
        </p:sp>
        <p:sp>
          <p:nvSpPr>
            <p:cNvPr id="266" name="Shape 266"/>
            <p:cNvSpPr txBox="1"/>
            <p:nvPr/>
          </p:nvSpPr>
          <p:spPr>
            <a:xfrm rot="-482792">
              <a:off x="1511032" y="2051461"/>
              <a:ext cx="610813" cy="5947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sz="3200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6</a:t>
              </a:r>
            </a:p>
          </p:txBody>
        </p:sp>
        <p:sp>
          <p:nvSpPr>
            <p:cNvPr id="267" name="Shape 267"/>
            <p:cNvSpPr txBox="1"/>
            <p:nvPr/>
          </p:nvSpPr>
          <p:spPr>
            <a:xfrm rot="-482792">
              <a:off x="800807" y="3868861"/>
              <a:ext cx="610813" cy="5947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sz="3200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7</a:t>
              </a:r>
            </a:p>
          </p:txBody>
        </p:sp>
        <p:sp>
          <p:nvSpPr>
            <p:cNvPr id="268" name="Shape 268"/>
            <p:cNvSpPr txBox="1"/>
            <p:nvPr/>
          </p:nvSpPr>
          <p:spPr>
            <a:xfrm rot="-482792">
              <a:off x="1160282" y="3479911"/>
              <a:ext cx="610813" cy="5947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sz="3200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8</a:t>
              </a:r>
            </a:p>
          </p:txBody>
        </p:sp>
        <p:sp>
          <p:nvSpPr>
            <p:cNvPr id="269" name="Shape 269"/>
            <p:cNvSpPr txBox="1"/>
            <p:nvPr/>
          </p:nvSpPr>
          <p:spPr>
            <a:xfrm rot="-482792">
              <a:off x="1511032" y="3118261"/>
              <a:ext cx="610813" cy="5947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sz="3200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9</a:t>
              </a:r>
            </a:p>
          </p:txBody>
        </p:sp>
      </p:grpSp>
      <p:pic>
        <p:nvPicPr>
          <p:cNvPr id="270" name="Shape 2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09751" y="1280345"/>
            <a:ext cx="1797499" cy="3418954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Shape 271"/>
          <p:cNvSpPr txBox="1"/>
          <p:nvPr/>
        </p:nvSpPr>
        <p:spPr>
          <a:xfrm rot="-482792">
            <a:off x="1839107" y="681836"/>
            <a:ext cx="610813" cy="59477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200">
                <a:solidFill>
                  <a:srgbClr val="45818E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</a:p>
        </p:txBody>
      </p:sp>
      <p:sp>
        <p:nvSpPr>
          <p:cNvPr id="272" name="Shape 272"/>
          <p:cNvSpPr txBox="1"/>
          <p:nvPr/>
        </p:nvSpPr>
        <p:spPr>
          <a:xfrm rot="-482792">
            <a:off x="1839107" y="1748636"/>
            <a:ext cx="610813" cy="59477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200">
                <a:solidFill>
                  <a:srgbClr val="45818E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</a:p>
        </p:txBody>
      </p:sp>
      <p:sp>
        <p:nvSpPr>
          <p:cNvPr id="273" name="Shape 273"/>
          <p:cNvSpPr txBox="1"/>
          <p:nvPr/>
        </p:nvSpPr>
        <p:spPr>
          <a:xfrm rot="-482792">
            <a:off x="1839107" y="2815436"/>
            <a:ext cx="610813" cy="59477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200">
                <a:solidFill>
                  <a:srgbClr val="45818E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</a:p>
        </p:txBody>
      </p:sp>
      <p:grpSp>
        <p:nvGrpSpPr>
          <p:cNvPr id="274" name="Shape 274"/>
          <p:cNvGrpSpPr/>
          <p:nvPr/>
        </p:nvGrpSpPr>
        <p:grpSpPr>
          <a:xfrm>
            <a:off x="838313" y="3764249"/>
            <a:ext cx="1398425" cy="1425000"/>
            <a:chOff x="762113" y="3078449"/>
            <a:chExt cx="1398425" cy="1425000"/>
          </a:xfrm>
        </p:grpSpPr>
        <p:sp>
          <p:nvSpPr>
            <p:cNvPr id="275" name="Shape 275"/>
            <p:cNvSpPr txBox="1"/>
            <p:nvPr/>
          </p:nvSpPr>
          <p:spPr>
            <a:xfrm rot="-482792">
              <a:off x="800807" y="3868861"/>
              <a:ext cx="610813" cy="5947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sz="3200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0</a:t>
              </a:r>
            </a:p>
          </p:txBody>
        </p:sp>
        <p:sp>
          <p:nvSpPr>
            <p:cNvPr id="276" name="Shape 276"/>
            <p:cNvSpPr txBox="1"/>
            <p:nvPr/>
          </p:nvSpPr>
          <p:spPr>
            <a:xfrm rot="-482792">
              <a:off x="1160282" y="3479911"/>
              <a:ext cx="610813" cy="5947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sz="3200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0</a:t>
              </a:r>
            </a:p>
          </p:txBody>
        </p:sp>
        <p:sp>
          <p:nvSpPr>
            <p:cNvPr id="277" name="Shape 277"/>
            <p:cNvSpPr txBox="1"/>
            <p:nvPr/>
          </p:nvSpPr>
          <p:spPr>
            <a:xfrm rot="-482792">
              <a:off x="1511032" y="3118261"/>
              <a:ext cx="610813" cy="5947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sz="3200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0</a:t>
              </a:r>
            </a:p>
          </p:txBody>
        </p:sp>
      </p:grpSp>
      <p:sp>
        <p:nvSpPr>
          <p:cNvPr id="278" name="Shape 278"/>
          <p:cNvSpPr txBox="1"/>
          <p:nvPr/>
        </p:nvSpPr>
        <p:spPr>
          <a:xfrm rot="-482792">
            <a:off x="1915307" y="3425036"/>
            <a:ext cx="610813" cy="59477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200">
                <a:solidFill>
                  <a:srgbClr val="45818E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</a:p>
        </p:txBody>
      </p:sp>
      <p:sp>
        <p:nvSpPr>
          <p:cNvPr id="279" name="Shape 279"/>
          <p:cNvSpPr txBox="1"/>
          <p:nvPr/>
        </p:nvSpPr>
        <p:spPr>
          <a:xfrm>
            <a:off x="7866050" y="3789050"/>
            <a:ext cx="311700" cy="370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200">
                <a:latin typeface="Consolas"/>
                <a:ea typeface="Consolas"/>
                <a:cs typeface="Consolas"/>
                <a:sym typeface="Consolas"/>
              </a:rPr>
              <a:t>3</a:t>
            </a:r>
          </a:p>
        </p:txBody>
      </p:sp>
      <p:sp>
        <p:nvSpPr>
          <p:cNvPr id="280" name="Shape 280"/>
          <p:cNvSpPr txBox="1"/>
          <p:nvPr/>
        </p:nvSpPr>
        <p:spPr>
          <a:xfrm>
            <a:off x="8295550" y="2426700"/>
            <a:ext cx="311700" cy="370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200">
                <a:latin typeface="Consolas"/>
                <a:ea typeface="Consolas"/>
                <a:cs typeface="Consolas"/>
                <a:sym typeface="Consolas"/>
              </a:rPr>
              <a:t>3</a:t>
            </a:r>
          </a:p>
        </p:txBody>
      </p:sp>
      <p:sp>
        <p:nvSpPr>
          <p:cNvPr id="281" name="Shape 281"/>
          <p:cNvSpPr txBox="1"/>
          <p:nvPr>
            <p:ph type="title"/>
          </p:nvPr>
        </p:nvSpPr>
        <p:spPr>
          <a:xfrm>
            <a:off x="-8188" y="-323254"/>
            <a:ext cx="9160500" cy="1285800"/>
          </a:xfrm>
          <a:prstGeom prst="rect">
            <a:avLst/>
          </a:prstGeom>
        </p:spPr>
        <p:txBody>
          <a:bodyPr anchorCtr="0" anchor="ctr" bIns="34275" lIns="34275" rIns="34275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Simple convolution layer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400">
                <a:latin typeface="Consolas"/>
                <a:ea typeface="Consolas"/>
                <a:cs typeface="Consolas"/>
                <a:sym typeface="Consolas"/>
              </a:rPr>
              <a:t>Image: 1,3,3,1 image, Filter: 2,2,1,1, Stride: 1x1, Padding: </a:t>
            </a:r>
            <a:r>
              <a:rPr b="1" lang="en" sz="2000">
                <a:latin typeface="Consolas"/>
                <a:ea typeface="Consolas"/>
                <a:cs typeface="Consolas"/>
                <a:sym typeface="Consolas"/>
              </a:rPr>
              <a:t>SAME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 txBox="1"/>
          <p:nvPr>
            <p:ph type="title"/>
          </p:nvPr>
        </p:nvSpPr>
        <p:spPr>
          <a:xfrm>
            <a:off x="-8188" y="-399454"/>
            <a:ext cx="9160500" cy="1285800"/>
          </a:xfrm>
          <a:prstGeom prst="rect">
            <a:avLst/>
          </a:prstGeom>
        </p:spPr>
        <p:txBody>
          <a:bodyPr anchorCtr="0" anchor="ctr" bIns="34275" lIns="34275" rIns="34275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Image: 1,3,3,1 image, Filter: 2,2,1,1, Stride: 1x1, Padding: SAME</a:t>
            </a:r>
          </a:p>
        </p:txBody>
      </p:sp>
      <p:pic>
        <p:nvPicPr>
          <p:cNvPr id="287" name="Shape 2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8200" y="406166"/>
            <a:ext cx="9143998" cy="473733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8" name="Shape 288"/>
          <p:cNvGrpSpPr/>
          <p:nvPr/>
        </p:nvGrpSpPr>
        <p:grpSpPr>
          <a:xfrm>
            <a:off x="5859360" y="2585360"/>
            <a:ext cx="2753257" cy="2500519"/>
            <a:chOff x="406298" y="642024"/>
            <a:chExt cx="4143976" cy="4547225"/>
          </a:xfrm>
        </p:grpSpPr>
        <p:pic>
          <p:nvPicPr>
            <p:cNvPr id="289" name="Shape 289"/>
            <p:cNvPicPr preferRelativeResize="0"/>
            <p:nvPr/>
          </p:nvPicPr>
          <p:blipFill>
            <a:blip r:embed="rId4">
              <a:alphaModFix amt="44000"/>
            </a:blip>
            <a:stretch>
              <a:fillRect/>
            </a:stretch>
          </p:blipFill>
          <p:spPr>
            <a:xfrm>
              <a:off x="3250049" y="1677225"/>
              <a:ext cx="1147825" cy="27662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0" name="Shape 290"/>
            <p:cNvSpPr txBox="1"/>
            <p:nvPr/>
          </p:nvSpPr>
          <p:spPr>
            <a:xfrm>
              <a:off x="3558475" y="2426700"/>
              <a:ext cx="610800" cy="59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>
                  <a:solidFill>
                    <a:srgbClr val="B45F06"/>
                  </a:solidFill>
                  <a:latin typeface="Consolas"/>
                  <a:ea typeface="Consolas"/>
                  <a:cs typeface="Consolas"/>
                  <a:sym typeface="Consolas"/>
                </a:rPr>
                <a:t>1</a:t>
              </a:r>
            </a:p>
          </p:txBody>
        </p:sp>
        <p:sp>
          <p:nvSpPr>
            <p:cNvPr id="291" name="Shape 291"/>
            <p:cNvSpPr txBox="1"/>
            <p:nvPr/>
          </p:nvSpPr>
          <p:spPr>
            <a:xfrm>
              <a:off x="3939475" y="1969500"/>
              <a:ext cx="610800" cy="59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>
                  <a:solidFill>
                    <a:srgbClr val="B45F06"/>
                  </a:solidFill>
                  <a:latin typeface="Consolas"/>
                  <a:ea typeface="Consolas"/>
                  <a:cs typeface="Consolas"/>
                  <a:sym typeface="Consolas"/>
                </a:rPr>
                <a:t>1</a:t>
              </a:r>
            </a:p>
          </p:txBody>
        </p:sp>
        <p:sp>
          <p:nvSpPr>
            <p:cNvPr id="292" name="Shape 292"/>
            <p:cNvSpPr txBox="1"/>
            <p:nvPr/>
          </p:nvSpPr>
          <p:spPr>
            <a:xfrm>
              <a:off x="3558475" y="3410237"/>
              <a:ext cx="610800" cy="59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>
                  <a:solidFill>
                    <a:srgbClr val="B45F06"/>
                  </a:solidFill>
                  <a:latin typeface="Consolas"/>
                  <a:ea typeface="Consolas"/>
                  <a:cs typeface="Consolas"/>
                  <a:sym typeface="Consolas"/>
                </a:rPr>
                <a:t>1</a:t>
              </a:r>
            </a:p>
          </p:txBody>
        </p:sp>
        <p:sp>
          <p:nvSpPr>
            <p:cNvPr id="293" name="Shape 293"/>
            <p:cNvSpPr txBox="1"/>
            <p:nvPr/>
          </p:nvSpPr>
          <p:spPr>
            <a:xfrm>
              <a:off x="3939475" y="2953037"/>
              <a:ext cx="610800" cy="59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>
                  <a:solidFill>
                    <a:srgbClr val="B45F06"/>
                  </a:solidFill>
                  <a:latin typeface="Consolas"/>
                  <a:ea typeface="Consolas"/>
                  <a:cs typeface="Consolas"/>
                  <a:sym typeface="Consolas"/>
                </a:rPr>
                <a:t>1</a:t>
              </a:r>
            </a:p>
          </p:txBody>
        </p:sp>
        <p:pic>
          <p:nvPicPr>
            <p:cNvPr id="294" name="Shape 29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06298" y="749200"/>
              <a:ext cx="1546525" cy="432884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95" name="Shape 295"/>
            <p:cNvGrpSpPr/>
            <p:nvPr/>
          </p:nvGrpSpPr>
          <p:grpSpPr>
            <a:xfrm>
              <a:off x="762113" y="981899"/>
              <a:ext cx="1409475" cy="3521550"/>
              <a:chOff x="762113" y="981899"/>
              <a:chExt cx="1409475" cy="3521550"/>
            </a:xfrm>
          </p:grpSpPr>
          <p:sp>
            <p:nvSpPr>
              <p:cNvPr id="296" name="Shape 296"/>
              <p:cNvSpPr txBox="1"/>
              <p:nvPr/>
            </p:nvSpPr>
            <p:spPr>
              <a:xfrm rot="-482792">
                <a:off x="811857" y="1772311"/>
                <a:ext cx="610813" cy="5947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rIns="91425" tIns="91425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r>
                  <a:rPr lang="en">
                    <a:solidFill>
                      <a:srgbClr val="45818E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1</a:t>
                </a:r>
              </a:p>
            </p:txBody>
          </p:sp>
          <p:sp>
            <p:nvSpPr>
              <p:cNvPr id="297" name="Shape 297"/>
              <p:cNvSpPr txBox="1"/>
              <p:nvPr/>
            </p:nvSpPr>
            <p:spPr>
              <a:xfrm rot="-482792">
                <a:off x="1171332" y="1383361"/>
                <a:ext cx="610813" cy="5947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rIns="91425" tIns="91425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r>
                  <a:rPr lang="en">
                    <a:solidFill>
                      <a:srgbClr val="45818E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2</a:t>
                </a:r>
              </a:p>
            </p:txBody>
          </p:sp>
          <p:sp>
            <p:nvSpPr>
              <p:cNvPr id="298" name="Shape 298"/>
              <p:cNvSpPr txBox="1"/>
              <p:nvPr/>
            </p:nvSpPr>
            <p:spPr>
              <a:xfrm rot="-482792">
                <a:off x="1522082" y="1021711"/>
                <a:ext cx="610813" cy="5947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rIns="91425" tIns="91425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r>
                  <a:rPr lang="en">
                    <a:solidFill>
                      <a:srgbClr val="45818E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3</a:t>
                </a:r>
              </a:p>
            </p:txBody>
          </p:sp>
          <p:sp>
            <p:nvSpPr>
              <p:cNvPr id="299" name="Shape 299"/>
              <p:cNvSpPr txBox="1"/>
              <p:nvPr/>
            </p:nvSpPr>
            <p:spPr>
              <a:xfrm rot="-482792">
                <a:off x="800807" y="2802061"/>
                <a:ext cx="610813" cy="5947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rIns="91425" tIns="91425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r>
                  <a:rPr lang="en">
                    <a:solidFill>
                      <a:srgbClr val="45818E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4</a:t>
                </a:r>
              </a:p>
            </p:txBody>
          </p:sp>
          <p:sp>
            <p:nvSpPr>
              <p:cNvPr id="300" name="Shape 300"/>
              <p:cNvSpPr txBox="1"/>
              <p:nvPr/>
            </p:nvSpPr>
            <p:spPr>
              <a:xfrm rot="-482792">
                <a:off x="1160282" y="2413111"/>
                <a:ext cx="610813" cy="5947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rIns="91425" tIns="91425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r>
                  <a:rPr lang="en">
                    <a:solidFill>
                      <a:srgbClr val="45818E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5</a:t>
                </a:r>
              </a:p>
            </p:txBody>
          </p:sp>
          <p:sp>
            <p:nvSpPr>
              <p:cNvPr id="301" name="Shape 301"/>
              <p:cNvSpPr txBox="1"/>
              <p:nvPr/>
            </p:nvSpPr>
            <p:spPr>
              <a:xfrm rot="-482792">
                <a:off x="1511032" y="2051461"/>
                <a:ext cx="610813" cy="5947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rIns="91425" tIns="91425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r>
                  <a:rPr lang="en">
                    <a:solidFill>
                      <a:srgbClr val="45818E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6</a:t>
                </a:r>
              </a:p>
            </p:txBody>
          </p:sp>
          <p:sp>
            <p:nvSpPr>
              <p:cNvPr id="302" name="Shape 302"/>
              <p:cNvSpPr txBox="1"/>
              <p:nvPr/>
            </p:nvSpPr>
            <p:spPr>
              <a:xfrm rot="-482792">
                <a:off x="800807" y="3868861"/>
                <a:ext cx="610813" cy="5947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rIns="91425" tIns="91425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r>
                  <a:rPr lang="en">
                    <a:solidFill>
                      <a:srgbClr val="45818E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7</a:t>
                </a:r>
              </a:p>
            </p:txBody>
          </p:sp>
          <p:sp>
            <p:nvSpPr>
              <p:cNvPr id="303" name="Shape 303"/>
              <p:cNvSpPr txBox="1"/>
              <p:nvPr/>
            </p:nvSpPr>
            <p:spPr>
              <a:xfrm rot="-482792">
                <a:off x="1160282" y="3479911"/>
                <a:ext cx="610813" cy="5947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rIns="91425" tIns="91425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r>
                  <a:rPr lang="en">
                    <a:solidFill>
                      <a:srgbClr val="45818E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8</a:t>
                </a:r>
              </a:p>
            </p:txBody>
          </p:sp>
          <p:sp>
            <p:nvSpPr>
              <p:cNvPr id="304" name="Shape 304"/>
              <p:cNvSpPr txBox="1"/>
              <p:nvPr/>
            </p:nvSpPr>
            <p:spPr>
              <a:xfrm rot="-482792">
                <a:off x="1511032" y="3118261"/>
                <a:ext cx="610813" cy="5947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rIns="91425" tIns="91425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r>
                  <a:rPr lang="en">
                    <a:solidFill>
                      <a:srgbClr val="45818E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9</a:t>
                </a:r>
              </a:p>
            </p:txBody>
          </p:sp>
        </p:grpSp>
        <p:sp>
          <p:nvSpPr>
            <p:cNvPr id="305" name="Shape 305"/>
            <p:cNvSpPr txBox="1"/>
            <p:nvPr/>
          </p:nvSpPr>
          <p:spPr>
            <a:xfrm rot="-482792">
              <a:off x="1839107" y="681836"/>
              <a:ext cx="610813" cy="5947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0</a:t>
              </a:r>
            </a:p>
          </p:txBody>
        </p:sp>
        <p:sp>
          <p:nvSpPr>
            <p:cNvPr id="306" name="Shape 306"/>
            <p:cNvSpPr txBox="1"/>
            <p:nvPr/>
          </p:nvSpPr>
          <p:spPr>
            <a:xfrm rot="-482792">
              <a:off x="1839107" y="1748636"/>
              <a:ext cx="610813" cy="5947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0</a:t>
              </a:r>
            </a:p>
          </p:txBody>
        </p:sp>
        <p:sp>
          <p:nvSpPr>
            <p:cNvPr id="307" name="Shape 307"/>
            <p:cNvSpPr txBox="1"/>
            <p:nvPr/>
          </p:nvSpPr>
          <p:spPr>
            <a:xfrm rot="-482792">
              <a:off x="1839107" y="2815436"/>
              <a:ext cx="610813" cy="5947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0</a:t>
              </a:r>
            </a:p>
          </p:txBody>
        </p:sp>
        <p:grpSp>
          <p:nvGrpSpPr>
            <p:cNvPr id="308" name="Shape 308"/>
            <p:cNvGrpSpPr/>
            <p:nvPr/>
          </p:nvGrpSpPr>
          <p:grpSpPr>
            <a:xfrm>
              <a:off x="838313" y="3764249"/>
              <a:ext cx="1398425" cy="1425000"/>
              <a:chOff x="762113" y="3078449"/>
              <a:chExt cx="1398425" cy="1425000"/>
            </a:xfrm>
          </p:grpSpPr>
          <p:sp>
            <p:nvSpPr>
              <p:cNvPr id="309" name="Shape 309"/>
              <p:cNvSpPr txBox="1"/>
              <p:nvPr/>
            </p:nvSpPr>
            <p:spPr>
              <a:xfrm rot="-482792">
                <a:off x="800807" y="3868861"/>
                <a:ext cx="610813" cy="5947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rIns="91425" tIns="91425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r>
                  <a:rPr lang="en">
                    <a:solidFill>
                      <a:srgbClr val="45818E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0</a:t>
                </a:r>
              </a:p>
            </p:txBody>
          </p:sp>
          <p:sp>
            <p:nvSpPr>
              <p:cNvPr id="310" name="Shape 310"/>
              <p:cNvSpPr txBox="1"/>
              <p:nvPr/>
            </p:nvSpPr>
            <p:spPr>
              <a:xfrm rot="-482792">
                <a:off x="1160282" y="3479911"/>
                <a:ext cx="610813" cy="5947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rIns="91425" tIns="91425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r>
                  <a:rPr lang="en">
                    <a:solidFill>
                      <a:srgbClr val="45818E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0</a:t>
                </a:r>
              </a:p>
            </p:txBody>
          </p:sp>
          <p:sp>
            <p:nvSpPr>
              <p:cNvPr id="311" name="Shape 311"/>
              <p:cNvSpPr txBox="1"/>
              <p:nvPr/>
            </p:nvSpPr>
            <p:spPr>
              <a:xfrm rot="-482792">
                <a:off x="1511032" y="3118261"/>
                <a:ext cx="610813" cy="5947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rIns="91425" tIns="91425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r>
                  <a:rPr lang="en">
                    <a:solidFill>
                      <a:srgbClr val="45818E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0</a:t>
                </a:r>
              </a:p>
            </p:txBody>
          </p:sp>
        </p:grpSp>
        <p:sp>
          <p:nvSpPr>
            <p:cNvPr id="312" name="Shape 312"/>
            <p:cNvSpPr txBox="1"/>
            <p:nvPr/>
          </p:nvSpPr>
          <p:spPr>
            <a:xfrm rot="-482792">
              <a:off x="1915307" y="3425036"/>
              <a:ext cx="610813" cy="5947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0</a:t>
              </a: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" name="Shape 3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602" y="0"/>
            <a:ext cx="849399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>
            <p:ph type="title"/>
          </p:nvPr>
        </p:nvSpPr>
        <p:spPr>
          <a:xfrm>
            <a:off x="1998549" y="133950"/>
            <a:ext cx="7153800" cy="1285800"/>
          </a:xfrm>
          <a:prstGeom prst="rect">
            <a:avLst/>
          </a:prstGeom>
        </p:spPr>
        <p:txBody>
          <a:bodyPr anchorCtr="0" anchor="ctr" bIns="34275" lIns="34275" rIns="34275" tIns="34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Max Pooling</a:t>
            </a:r>
          </a:p>
        </p:txBody>
      </p:sp>
      <p:pic>
        <p:nvPicPr>
          <p:cNvPr id="323" name="Shape 3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9800" y="108000"/>
            <a:ext cx="1562099" cy="142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Shape 3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28775"/>
            <a:ext cx="8839198" cy="23201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Shape 3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13950" y="3059975"/>
            <a:ext cx="6409250" cy="1697999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Shape 326"/>
          <p:cNvSpPr txBox="1"/>
          <p:nvPr/>
        </p:nvSpPr>
        <p:spPr>
          <a:xfrm>
            <a:off x="3413900" y="4715400"/>
            <a:ext cx="5814600" cy="50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100" u="sng">
                <a:solidFill>
                  <a:schemeClr val="hlink"/>
                </a:solidFill>
                <a:hlinkClick r:id="rId6"/>
              </a:rPr>
              <a:t>https://github.com/hunkim/DeepLearningZeroToAll/blob/master/lab-11-0-cnn_basics.ipynb</a:t>
            </a:r>
            <a:r>
              <a:rPr lang="en" sz="1100"/>
              <a:t> 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Shape 331"/>
          <p:cNvSpPr txBox="1"/>
          <p:nvPr/>
        </p:nvSpPr>
        <p:spPr>
          <a:xfrm>
            <a:off x="3413900" y="4715400"/>
            <a:ext cx="5814600" cy="50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100" u="sng">
                <a:solidFill>
                  <a:schemeClr val="hlink"/>
                </a:solidFill>
                <a:hlinkClick r:id="rId3"/>
              </a:rPr>
              <a:t>https://github.com/hunkim/DeepLearningZeroToAll/blob/master/lab-11-0-cnn_basics.ipynb</a:t>
            </a:r>
            <a:r>
              <a:rPr lang="en" sz="1100"/>
              <a:t> </a:t>
            </a:r>
          </a:p>
        </p:txBody>
      </p:sp>
      <p:pic>
        <p:nvPicPr>
          <p:cNvPr id="332" name="Shape 3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095" y="0"/>
            <a:ext cx="9284305" cy="483397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Shape 333"/>
          <p:cNvSpPr txBox="1"/>
          <p:nvPr>
            <p:ph type="title"/>
          </p:nvPr>
        </p:nvSpPr>
        <p:spPr>
          <a:xfrm>
            <a:off x="2424649" y="2731750"/>
            <a:ext cx="7153800" cy="1285800"/>
          </a:xfrm>
          <a:prstGeom prst="rect">
            <a:avLst/>
          </a:prstGeom>
        </p:spPr>
        <p:txBody>
          <a:bodyPr anchorCtr="0" anchor="ctr" bIns="34275" lIns="34275" rIns="34275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MNIST image loading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Shape 338"/>
          <p:cNvSpPr txBox="1"/>
          <p:nvPr/>
        </p:nvSpPr>
        <p:spPr>
          <a:xfrm>
            <a:off x="3413900" y="4715400"/>
            <a:ext cx="5814600" cy="50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100" u="sng">
                <a:solidFill>
                  <a:schemeClr val="hlink"/>
                </a:solidFill>
                <a:hlinkClick r:id="rId3"/>
              </a:rPr>
              <a:t>https://github.com/hunkim/DeepLearningZeroToAll/blob/master/lab-11-0-cnn_basics.ipynb</a:t>
            </a:r>
            <a:r>
              <a:rPr lang="en" sz="1100"/>
              <a:t> </a:t>
            </a:r>
          </a:p>
        </p:txBody>
      </p:sp>
      <p:sp>
        <p:nvSpPr>
          <p:cNvPr id="339" name="Shape 339"/>
          <p:cNvSpPr txBox="1"/>
          <p:nvPr>
            <p:ph type="title"/>
          </p:nvPr>
        </p:nvSpPr>
        <p:spPr>
          <a:xfrm>
            <a:off x="995099" y="94125"/>
            <a:ext cx="7153800" cy="1285800"/>
          </a:xfrm>
          <a:prstGeom prst="rect">
            <a:avLst/>
          </a:prstGeom>
        </p:spPr>
        <p:txBody>
          <a:bodyPr anchorCtr="0" anchor="ctr" bIns="34275" lIns="34275" rIns="34275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MNIST Convolution layer</a:t>
            </a:r>
          </a:p>
        </p:txBody>
      </p:sp>
      <p:pic>
        <p:nvPicPr>
          <p:cNvPr id="340" name="Shape 3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100" y="1297628"/>
            <a:ext cx="9082901" cy="32777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Shape 345"/>
          <p:cNvSpPr txBox="1"/>
          <p:nvPr/>
        </p:nvSpPr>
        <p:spPr>
          <a:xfrm>
            <a:off x="3413900" y="4715400"/>
            <a:ext cx="5814600" cy="50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100" u="sng">
                <a:solidFill>
                  <a:schemeClr val="hlink"/>
                </a:solidFill>
                <a:hlinkClick r:id="rId3"/>
              </a:rPr>
              <a:t>https://github.com/hunkim/DeepLearningZeroToAll/blob/master/lab-11-0-cnn_basics.ipynb</a:t>
            </a:r>
            <a:r>
              <a:rPr lang="en" sz="1100"/>
              <a:t> </a:t>
            </a:r>
          </a:p>
        </p:txBody>
      </p:sp>
      <p:sp>
        <p:nvSpPr>
          <p:cNvPr id="346" name="Shape 346"/>
          <p:cNvSpPr txBox="1"/>
          <p:nvPr>
            <p:ph type="title"/>
          </p:nvPr>
        </p:nvSpPr>
        <p:spPr>
          <a:xfrm>
            <a:off x="995099" y="94125"/>
            <a:ext cx="7153800" cy="1285800"/>
          </a:xfrm>
          <a:prstGeom prst="rect">
            <a:avLst/>
          </a:prstGeom>
        </p:spPr>
        <p:txBody>
          <a:bodyPr anchorCtr="0" anchor="ctr" bIns="34275" lIns="34275" rIns="34275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MNIST Max pooling</a:t>
            </a:r>
          </a:p>
        </p:txBody>
      </p:sp>
      <p:pic>
        <p:nvPicPr>
          <p:cNvPr id="347" name="Shape 3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532325"/>
            <a:ext cx="9144000" cy="27199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2" name="Shape 352"/>
          <p:cNvPicPr preferRelativeResize="0"/>
          <p:nvPr/>
        </p:nvPicPr>
        <p:blipFill rotWithShape="1">
          <a:blip r:embed="rId3">
            <a:alphaModFix amt="12000"/>
          </a:blip>
          <a:srcRect b="0" l="0" r="0" t="0"/>
          <a:stretch/>
        </p:blipFill>
        <p:spPr>
          <a:xfrm>
            <a:off x="-333956" y="762496"/>
            <a:ext cx="9636900" cy="3728700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Shape 353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rIns="26775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" sz="4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Lab 11-</a:t>
            </a:r>
            <a:r>
              <a:rPr lang="en"/>
              <a:t>2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" sz="2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CNN </a:t>
            </a:r>
            <a:r>
              <a:rPr lang="en" sz="2700"/>
              <a:t>MNIST: 99%!</a:t>
            </a:r>
          </a:p>
        </p:txBody>
      </p:sp>
      <p:sp>
        <p:nvSpPr>
          <p:cNvPr id="354" name="Shape 354"/>
          <p:cNvSpPr txBox="1"/>
          <p:nvPr/>
        </p:nvSpPr>
        <p:spPr>
          <a:xfrm>
            <a:off x="1279125" y="3208031"/>
            <a:ext cx="65859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tIns="2677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900">
                <a:latin typeface="Gill Sans"/>
                <a:ea typeface="Gill Sans"/>
                <a:cs typeface="Gill Sans"/>
                <a:sym typeface="Gill Sans"/>
              </a:rPr>
              <a:t>Sung Kim &lt;</a:t>
            </a:r>
            <a:r>
              <a:rPr lang="en" sz="1900" u="sng">
                <a:solidFill>
                  <a:srgbClr val="0000FF"/>
                </a:solidFill>
                <a:latin typeface="Gill Sans"/>
                <a:ea typeface="Gill Sans"/>
                <a:cs typeface="Gill Sans"/>
                <a:sym typeface="Gill Sans"/>
                <a:hlinkClick r:id="rId4"/>
              </a:rPr>
              <a:t>hunkim+ml@gmail.com</a:t>
            </a:r>
            <a:r>
              <a:rPr lang="en" sz="1900">
                <a:latin typeface="Gill Sans"/>
                <a:ea typeface="Gill Sans"/>
                <a:cs typeface="Gill Sans"/>
                <a:sym typeface="Gill Sans"/>
              </a:rPr>
              <a:t>&gt;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1900">
                <a:latin typeface="Gill Sans"/>
                <a:ea typeface="Gill Sans"/>
                <a:cs typeface="Gill Sans"/>
                <a:sym typeface="Gill Sans"/>
              </a:rPr>
              <a:t>Code: </a:t>
            </a:r>
            <a:r>
              <a:rPr lang="en" sz="1900" u="sng">
                <a:solidFill>
                  <a:srgbClr val="0000FF"/>
                </a:solidFill>
                <a:latin typeface="Gill Sans"/>
                <a:ea typeface="Gill Sans"/>
                <a:cs typeface="Gill Sans"/>
                <a:sym typeface="Gill Sans"/>
                <a:hlinkClick r:id="rId5"/>
              </a:rPr>
              <a:t>https://github.com/hunkim/DeepLearningZeroToAll/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</p:txBody>
      </p:sp>
      <p:grpSp>
        <p:nvGrpSpPr>
          <p:cNvPr id="355" name="Shape 355"/>
          <p:cNvGrpSpPr/>
          <p:nvPr/>
        </p:nvGrpSpPr>
        <p:grpSpPr>
          <a:xfrm>
            <a:off x="-348126" y="87975"/>
            <a:ext cx="2543802" cy="1589521"/>
            <a:chOff x="-928337" y="234600"/>
            <a:chExt cx="6783474" cy="4238725"/>
          </a:xfrm>
        </p:grpSpPr>
        <p:pic>
          <p:nvPicPr>
            <p:cNvPr id="356" name="Shape 35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-928337" y="656924"/>
              <a:ext cx="6783474" cy="3816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7" name="Shape 357"/>
            <p:cNvSpPr txBox="1"/>
            <p:nvPr/>
          </p:nvSpPr>
          <p:spPr>
            <a:xfrm>
              <a:off x="672550" y="234600"/>
              <a:ext cx="3581700" cy="105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34275" rIns="34275" tIns="3427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sz="1800"/>
                <a:t>With TF 1.0!</a:t>
              </a:r>
            </a:p>
          </p:txBody>
        </p:sp>
      </p:grpSp>
      <p:pic>
        <p:nvPicPr>
          <p:cNvPr id="358" name="Shape 35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546340" y="4261901"/>
            <a:ext cx="1428750" cy="7750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Shape 1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2441" y="1538299"/>
            <a:ext cx="6008308" cy="3329575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Shape 135"/>
          <p:cNvSpPr txBox="1"/>
          <p:nvPr>
            <p:ph type="title"/>
          </p:nvPr>
        </p:nvSpPr>
        <p:spPr>
          <a:xfrm>
            <a:off x="0" y="286350"/>
            <a:ext cx="9073200" cy="1285800"/>
          </a:xfrm>
          <a:prstGeom prst="rect">
            <a:avLst/>
          </a:prstGeom>
        </p:spPr>
        <p:txBody>
          <a:bodyPr anchorCtr="0" anchor="b" bIns="34275" lIns="34275" rIns="34275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Call for comments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800"/>
              <a:t>Please feel free to add comments directly on these slides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800"/>
              <a:t>Other slides: </a:t>
            </a:r>
            <a:r>
              <a:rPr lang="en" sz="2800" u="sng">
                <a:solidFill>
                  <a:schemeClr val="hlink"/>
                </a:solidFill>
                <a:hlinkClick r:id="rId4"/>
              </a:rPr>
              <a:t>https://goo.gl/jPtWNt</a:t>
            </a:r>
            <a:r>
              <a:rPr lang="en" sz="2800"/>
              <a:t>      </a:t>
            </a:r>
          </a:p>
        </p:txBody>
      </p:sp>
      <p:sp>
        <p:nvSpPr>
          <p:cNvPr id="136" name="Shape 136"/>
          <p:cNvSpPr txBox="1"/>
          <p:nvPr/>
        </p:nvSpPr>
        <p:spPr>
          <a:xfrm>
            <a:off x="5446800" y="4728475"/>
            <a:ext cx="4064700" cy="55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</a:rPr>
              <a:t>Picture from http://www.tssablog.org/archives/3280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Shape 363"/>
          <p:cNvSpPr txBox="1"/>
          <p:nvPr>
            <p:ph type="title"/>
          </p:nvPr>
        </p:nvSpPr>
        <p:spPr>
          <a:xfrm>
            <a:off x="225375" y="133950"/>
            <a:ext cx="8813100" cy="1285800"/>
          </a:xfrm>
          <a:prstGeom prst="rect">
            <a:avLst/>
          </a:prstGeom>
        </p:spPr>
        <p:txBody>
          <a:bodyPr anchorCtr="0" anchor="ctr" bIns="34275" lIns="34275" rIns="34275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u="sng">
                <a:solidFill>
                  <a:schemeClr val="hlink"/>
                </a:solidFill>
                <a:hlinkClick r:id="rId3"/>
              </a:rPr>
              <a:t>https://github.com/hunkim/DeepLearningZeroToAll/</a:t>
            </a:r>
            <a:r>
              <a:rPr lang="en" sz="3000"/>
              <a:t> </a:t>
            </a:r>
          </a:p>
        </p:txBody>
      </p:sp>
      <p:pic>
        <p:nvPicPr>
          <p:cNvPr id="364" name="Shape 3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600" y="1724550"/>
            <a:ext cx="4194500" cy="256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Shape 3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58725" y="1731249"/>
            <a:ext cx="4415503" cy="26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Shape 36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1237" y="2080775"/>
            <a:ext cx="4109213" cy="25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Shape 36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58725" y="2080775"/>
            <a:ext cx="4420023" cy="2838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Shape 36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28600" y="2489475"/>
            <a:ext cx="4186236" cy="256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Shape 36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483975" y="2489475"/>
            <a:ext cx="4420030" cy="256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Shape 37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28600" y="2821975"/>
            <a:ext cx="4194500" cy="25304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Shape 37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458725" y="2783824"/>
            <a:ext cx="4420024" cy="26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Shape 372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95050" y="3101996"/>
            <a:ext cx="4274573" cy="279153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Shape 373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4469625" y="3097100"/>
            <a:ext cx="4574095" cy="28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Shape 378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CNN</a:t>
            </a:r>
          </a:p>
        </p:txBody>
      </p:sp>
      <p:pic>
        <p:nvPicPr>
          <p:cNvPr id="379" name="Shape 3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1813" y="1275929"/>
            <a:ext cx="7880400" cy="3049200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Shape 380"/>
          <p:cNvSpPr/>
          <p:nvPr/>
        </p:nvSpPr>
        <p:spPr>
          <a:xfrm>
            <a:off x="5208924" y="4711825"/>
            <a:ext cx="3739799" cy="33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i="0" lang="en" sz="1200" u="none" cap="none" strike="noStrike">
                <a:solidFill>
                  <a:srgbClr val="000000"/>
                </a:solidFill>
              </a:rPr>
              <a:t>http://parse.ele.tue.nl/cluster/2/CNNArchitecture.jpg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Shape 385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</p:spPr>
        <p:txBody>
          <a:bodyPr anchorCtr="0" anchor="ctr" bIns="34275" lIns="34275" rIns="34275" tIns="34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Simple CNN</a:t>
            </a:r>
          </a:p>
        </p:txBody>
      </p:sp>
      <p:pic>
        <p:nvPicPr>
          <p:cNvPr id="386" name="Shape 3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6825" y="1707995"/>
            <a:ext cx="6610350" cy="2752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Shape 391"/>
          <p:cNvSpPr/>
          <p:nvPr/>
        </p:nvSpPr>
        <p:spPr>
          <a:xfrm>
            <a:off x="6657425" y="131100"/>
            <a:ext cx="863700" cy="1285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92" name="Shape 392"/>
          <p:cNvSpPr txBox="1"/>
          <p:nvPr/>
        </p:nvSpPr>
        <p:spPr>
          <a:xfrm>
            <a:off x="27000" y="1187400"/>
            <a:ext cx="9090000" cy="375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input placeholders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 = tf.placeholder(tf.float32, [</a:t>
            </a:r>
            <a:r>
              <a:rPr b="1"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None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784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X_img = tf.reshape(X, [-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28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28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   </a:t>
            </a:r>
            <a:r>
              <a:rPr i="1" lang="en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img 28x28x1 (black/white)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 = tf.placeholder(tf.float32, [</a:t>
            </a:r>
            <a:r>
              <a:rPr b="1"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None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i="1" lang="en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L1 ImgIn shape=(?, 28, 28, 1)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W1 = tf.Variable(tf.random_normal([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32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stddev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0.01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))</a:t>
            </a:r>
          </a:p>
          <a:p>
            <a:pPr lvl="0" rtl="0">
              <a:spcBef>
                <a:spcPts val="0"/>
              </a:spcBef>
              <a:buNone/>
            </a:pPr>
            <a:r>
              <a:rPr i="1" lang="en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   Conv     -&gt; (?, 28, 28, 32)</a:t>
            </a:r>
          </a:p>
          <a:p>
            <a:pPr lvl="0" rtl="0">
              <a:spcBef>
                <a:spcPts val="0"/>
              </a:spcBef>
              <a:buNone/>
            </a:pPr>
            <a:r>
              <a:rPr i="1" lang="en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   Pool     -&gt; (?, 14, 14, 32)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L1 = tf.nn.conv2d(X_img, W1,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strides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'SAME'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L1 = tf.nn.relu(L1)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L1 = tf.nn.max_pool(L1,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ksize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strides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'SAME'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'''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Tensor("Conv2D:0", shape=(?, 28, 28, 32), dtype=float32)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Tensor("Relu:0", shape=(?, 28, 28, 32), dtype=float32)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Tensor("MaxPool:0", shape=(?, 14, 14, 32), dtype=float32)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'''</a:t>
            </a:r>
          </a:p>
        </p:txBody>
      </p:sp>
      <p:sp>
        <p:nvSpPr>
          <p:cNvPr id="393" name="Shape 393"/>
          <p:cNvSpPr txBox="1"/>
          <p:nvPr>
            <p:ph type="title"/>
          </p:nvPr>
        </p:nvSpPr>
        <p:spPr>
          <a:xfrm>
            <a:off x="-8200" y="-18450"/>
            <a:ext cx="6617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lang="en"/>
              <a:t>Conv layer 1</a:t>
            </a:r>
          </a:p>
        </p:txBody>
      </p:sp>
      <p:sp>
        <p:nvSpPr>
          <p:cNvPr id="394" name="Shape 394"/>
          <p:cNvSpPr txBox="1"/>
          <p:nvPr/>
        </p:nvSpPr>
        <p:spPr>
          <a:xfrm>
            <a:off x="3053850" y="4702075"/>
            <a:ext cx="6215400" cy="48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https://github.com/hunkim/DeepLearningZeroToAll/blob/master/lab-11-1-mnist_cnn.py</a:t>
            </a:r>
            <a:r>
              <a:rPr lang="en" sz="1200"/>
              <a:t> </a:t>
            </a:r>
          </a:p>
        </p:txBody>
      </p:sp>
      <p:pic>
        <p:nvPicPr>
          <p:cNvPr id="395" name="Shape 3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0726" y="184124"/>
            <a:ext cx="3053273" cy="128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Shape 400"/>
          <p:cNvSpPr txBox="1"/>
          <p:nvPr/>
        </p:nvSpPr>
        <p:spPr>
          <a:xfrm>
            <a:off x="27000" y="775750"/>
            <a:ext cx="9090000" cy="40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'''</a:t>
            </a:r>
          </a:p>
          <a:p>
            <a:pPr lvl="0">
              <a:spcBef>
                <a:spcPts val="0"/>
              </a:spcBef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Tensor("Conv2D:0", shape=(?, 28, 28, 32), dtype=float32)</a:t>
            </a:r>
          </a:p>
          <a:p>
            <a:pPr lvl="0">
              <a:spcBef>
                <a:spcPts val="0"/>
              </a:spcBef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Tensor("Relu:0", shape=(?, 28, 28, 32), dtype=float32)</a:t>
            </a:r>
          </a:p>
          <a:p>
            <a:pPr lvl="0">
              <a:spcBef>
                <a:spcPts val="0"/>
              </a:spcBef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Tensor("MaxPool:0", shape=(?, 14, 14, 32), dtype=float32)</a:t>
            </a:r>
          </a:p>
          <a:p>
            <a:pPr lvl="0">
              <a:spcBef>
                <a:spcPts val="0"/>
              </a:spcBef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'''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spcBef>
                <a:spcPts val="0"/>
              </a:spcBef>
              <a:buNone/>
            </a:pPr>
            <a:r>
              <a:rPr i="1" lang="en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L2 ImgIn shape=(?, 14, 14, 32)</a:t>
            </a:r>
          </a:p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W2 = tf.Variable(tf.random_normal([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32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64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stddev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0.01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))</a:t>
            </a:r>
          </a:p>
          <a:p>
            <a:pPr lvl="0">
              <a:spcBef>
                <a:spcPts val="0"/>
              </a:spcBef>
              <a:buNone/>
            </a:pPr>
            <a:r>
              <a:rPr i="1" lang="en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   Conv      -&gt;(?, 14, 14, 64)</a:t>
            </a:r>
          </a:p>
          <a:p>
            <a:pPr lvl="0">
              <a:spcBef>
                <a:spcPts val="0"/>
              </a:spcBef>
              <a:buNone/>
            </a:pPr>
            <a:r>
              <a:rPr i="1" lang="en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   Pool      -&gt;(?, 7, 7, 64)</a:t>
            </a:r>
          </a:p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L2 = tf.nn.conv2d(L1, W2,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strides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'SAME'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L2 = tf.nn.relu(L2)</a:t>
            </a:r>
          </a:p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L2 = tf.nn.max_pool(L2,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ksize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strides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'SAME'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L2 = tf.reshape(L2, [-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7 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*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7 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*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64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</a:t>
            </a:r>
          </a:p>
          <a:p>
            <a:pPr lvl="0">
              <a:spcBef>
                <a:spcPts val="0"/>
              </a:spcBef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'''</a:t>
            </a:r>
          </a:p>
          <a:p>
            <a:pPr lvl="0">
              <a:spcBef>
                <a:spcPts val="0"/>
              </a:spcBef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Tensor("Conv2D_1:0", shape=(?, 14, 14, 64), dtype=float32)</a:t>
            </a:r>
          </a:p>
          <a:p>
            <a:pPr lvl="0">
              <a:spcBef>
                <a:spcPts val="0"/>
              </a:spcBef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Tensor("Relu_1:0", shape=(?, 14, 14, 64), dtype=float32)</a:t>
            </a:r>
          </a:p>
          <a:p>
            <a:pPr lvl="0">
              <a:spcBef>
                <a:spcPts val="0"/>
              </a:spcBef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Tensor("MaxPool_1:0", shape=(?, 7, 7, 64), dtype=float32)</a:t>
            </a:r>
          </a:p>
          <a:p>
            <a:pPr lvl="0">
              <a:spcBef>
                <a:spcPts val="0"/>
              </a:spcBef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Tensor("Reshape_1:0", shape=(?, 3136), dtype=float32)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01" name="Shape 401"/>
          <p:cNvSpPr txBox="1"/>
          <p:nvPr>
            <p:ph type="title"/>
          </p:nvPr>
        </p:nvSpPr>
        <p:spPr>
          <a:xfrm>
            <a:off x="-8188" y="-18454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lang="en"/>
              <a:t>Conv layer 2</a:t>
            </a:r>
          </a:p>
        </p:txBody>
      </p:sp>
      <p:sp>
        <p:nvSpPr>
          <p:cNvPr id="402" name="Shape 402"/>
          <p:cNvSpPr txBox="1"/>
          <p:nvPr/>
        </p:nvSpPr>
        <p:spPr>
          <a:xfrm>
            <a:off x="3053850" y="4702075"/>
            <a:ext cx="6215400" cy="48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https://github.com/hunkim/DeepLearningZeroToAll/blob/master/lab-11-1-mnist_cnn.py</a:t>
            </a:r>
            <a:r>
              <a:rPr lang="en" sz="1200"/>
              <a:t> </a:t>
            </a:r>
          </a:p>
        </p:txBody>
      </p:sp>
      <p:sp>
        <p:nvSpPr>
          <p:cNvPr id="403" name="Shape 403"/>
          <p:cNvSpPr/>
          <p:nvPr/>
        </p:nvSpPr>
        <p:spPr>
          <a:xfrm>
            <a:off x="7495625" y="131100"/>
            <a:ext cx="918300" cy="1285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404" name="Shape 4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0726" y="184124"/>
            <a:ext cx="3053273" cy="128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Shape 409"/>
          <p:cNvSpPr txBox="1"/>
          <p:nvPr/>
        </p:nvSpPr>
        <p:spPr>
          <a:xfrm>
            <a:off x="27000" y="928150"/>
            <a:ext cx="9090000" cy="40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'''</a:t>
            </a:r>
          </a:p>
          <a:p>
            <a:pPr lvl="0">
              <a:spcBef>
                <a:spcPts val="0"/>
              </a:spcBef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Tensor("Conv2D_1:0", shape=(?, 14, 14, 64), dtype=float32)</a:t>
            </a:r>
          </a:p>
          <a:p>
            <a:pPr lvl="0">
              <a:spcBef>
                <a:spcPts val="0"/>
              </a:spcBef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Tensor("Relu_1:0", shape=(?, 14, 14, 64), dtype=float32)</a:t>
            </a:r>
          </a:p>
          <a:p>
            <a:pPr lvl="0">
              <a:spcBef>
                <a:spcPts val="0"/>
              </a:spcBef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Tensor("MaxPool_1:0", shape=(?, 7, 7, 64), dtype=float32)</a:t>
            </a:r>
          </a:p>
          <a:p>
            <a:pPr lvl="0">
              <a:spcBef>
                <a:spcPts val="0"/>
              </a:spcBef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Tensor("Reshape_1:0", shape=(?, 3136), dtype=float32)</a:t>
            </a:r>
          </a:p>
          <a:p>
            <a:pPr lvl="0">
              <a:spcBef>
                <a:spcPts val="0"/>
              </a:spcBef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'''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L2 = tf.reshape(L2, [-</a:t>
            </a:r>
            <a:r>
              <a:rPr lang="en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</a:rPr>
              <a:t>7 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* </a:t>
            </a:r>
            <a:r>
              <a:rPr lang="en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</a:rPr>
              <a:t>7 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* </a:t>
            </a:r>
            <a:r>
              <a:rPr lang="en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</a:rPr>
              <a:t>64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])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spcBef>
                <a:spcPts val="0"/>
              </a:spcBef>
              <a:buNone/>
            </a:pPr>
            <a:r>
              <a:rPr i="1" lang="en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Final FC 7x7x64 inputs -&gt; 10 outputs</a:t>
            </a:r>
          </a:p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W3 = tf.get_variable(</a:t>
            </a: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"W3"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7 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*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7 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*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64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initializer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=tf.contrib.layers.xavier_initializer())</a:t>
            </a:r>
          </a:p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 = tf.Variable(tf.random_normal([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]))</a:t>
            </a:r>
          </a:p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hypothesis = tf.matmul(L2, W3) + b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spcBef>
                <a:spcPts val="0"/>
              </a:spcBef>
              <a:buNone/>
            </a:pPr>
            <a:r>
              <a:rPr i="1" lang="en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define cost/loss &amp; optimizer</a:t>
            </a:r>
          </a:p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cost = tf.reduce_mean(tf.nn.softmax_cross_entropy_with_logits(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logits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=hypothesis,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labels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=Y))</a:t>
            </a:r>
          </a:p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optimizer = tf.train.AdamOptimizer(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learning_rate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=learning_rate).minimize(cost)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10" name="Shape 410"/>
          <p:cNvSpPr txBox="1"/>
          <p:nvPr>
            <p:ph type="title"/>
          </p:nvPr>
        </p:nvSpPr>
        <p:spPr>
          <a:xfrm>
            <a:off x="-8188" y="-18454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lang="en"/>
              <a:t>Fully Connected (FC, Dense)</a:t>
            </a:r>
            <a:r>
              <a:rPr lang="en"/>
              <a:t> layer</a:t>
            </a:r>
          </a:p>
        </p:txBody>
      </p:sp>
      <p:sp>
        <p:nvSpPr>
          <p:cNvPr id="411" name="Shape 411"/>
          <p:cNvSpPr txBox="1"/>
          <p:nvPr/>
        </p:nvSpPr>
        <p:spPr>
          <a:xfrm>
            <a:off x="3053850" y="4702075"/>
            <a:ext cx="6215400" cy="48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https://github.com/hunkim/DeepLearningZeroToAll/blob/master/lab-11-1-mnist_cnn.py</a:t>
            </a:r>
            <a:r>
              <a:rPr lang="en" sz="1200"/>
              <a:t> </a:t>
            </a:r>
          </a:p>
        </p:txBody>
      </p:sp>
      <p:sp>
        <p:nvSpPr>
          <p:cNvPr id="412" name="Shape 412"/>
          <p:cNvSpPr/>
          <p:nvPr/>
        </p:nvSpPr>
        <p:spPr>
          <a:xfrm>
            <a:off x="8333825" y="1706600"/>
            <a:ext cx="719400" cy="1081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413" name="Shape 4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14526" y="1479524"/>
            <a:ext cx="3053273" cy="128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Shape 418"/>
          <p:cNvSpPr txBox="1"/>
          <p:nvPr>
            <p:ph type="title"/>
          </p:nvPr>
        </p:nvSpPr>
        <p:spPr>
          <a:xfrm>
            <a:off x="6033307" y="152400"/>
            <a:ext cx="3339299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lang="en"/>
              <a:t>Training and Evaluation</a:t>
            </a:r>
          </a:p>
        </p:txBody>
      </p:sp>
      <p:sp>
        <p:nvSpPr>
          <p:cNvPr id="419" name="Shape 419"/>
          <p:cNvSpPr txBox="1"/>
          <p:nvPr/>
        </p:nvSpPr>
        <p:spPr>
          <a:xfrm>
            <a:off x="3053850" y="4702075"/>
            <a:ext cx="6215400" cy="48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https://github.com/hunkim/DeepLearningZeroToAll/blob/master/lab-11-1-mnist_cnn.py</a:t>
            </a:r>
            <a:r>
              <a:rPr lang="en" sz="1200"/>
              <a:t> </a:t>
            </a:r>
          </a:p>
        </p:txBody>
      </p:sp>
      <p:sp>
        <p:nvSpPr>
          <p:cNvPr id="420" name="Shape 420"/>
          <p:cNvSpPr txBox="1"/>
          <p:nvPr/>
        </p:nvSpPr>
        <p:spPr>
          <a:xfrm>
            <a:off x="0" y="152400"/>
            <a:ext cx="8075100" cy="481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initialize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sess = tf.Session()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sess.run(tf.global_variables_initializer())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train my model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'Learning stared. It takes sometime.'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epoch 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range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(training_epochs):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avg_cost =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total_batch = </a:t>
            </a: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(mnist.train.num_examples / batch_size)   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 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range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(total_batch):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batch_xs, batch_ys = mnist.train.next_batch(batch_size)       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feed_dict = {X: batch_xs, Y: batch_ys}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c, _, = sess.run([cost, optimizer], </a:t>
            </a:r>
            <a:r>
              <a:rPr lang="en" sz="12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feed_dict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=feed_dict)       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avg_cost += c / total_batch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'Epoch:'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'%04d'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% (epoch +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), 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'cost ='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'{:.9f}'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.format(avg_cost))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'Learning Finished!'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Test model and check accuracy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correct_prediction = tf.equal(tf.argmax(hypothesis,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), tf.argmax(Y,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accuracy = tf.reduce_mean(tf.cast(correct_prediction, tf.float32))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'Accuracy:'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sess.run(accuracy, </a:t>
            </a:r>
            <a:r>
              <a:rPr lang="en" sz="12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feed_dict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={X: mnist.test.images, Y: mnist.test.labels}))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Shape 425"/>
          <p:cNvSpPr txBox="1"/>
          <p:nvPr/>
        </p:nvSpPr>
        <p:spPr>
          <a:xfrm>
            <a:off x="3053850" y="4702075"/>
            <a:ext cx="6215400" cy="48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https://github.com/hunkim/DeepLearningZeroToAll/blob/master/lab-11-1-mnist_cnn.py</a:t>
            </a:r>
            <a:r>
              <a:rPr lang="en" sz="1200"/>
              <a:t> </a:t>
            </a:r>
          </a:p>
        </p:txBody>
      </p:sp>
      <p:sp>
        <p:nvSpPr>
          <p:cNvPr id="426" name="Shape 426"/>
          <p:cNvSpPr txBox="1"/>
          <p:nvPr/>
        </p:nvSpPr>
        <p:spPr>
          <a:xfrm>
            <a:off x="0" y="152400"/>
            <a:ext cx="8075100" cy="481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initialize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sess = tf.Session()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sess.run(tf.global_variables_initializer())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train my model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'Learning stared. It takes sometime.'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epoch 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range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(training_epochs):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avg_cost =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total_batch = </a:t>
            </a: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(mnist.train.num_examples / batch_size)   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for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 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range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(total_batch):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batch_xs, batch_ys = mnist.train.next_batch(batch_size)       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feed_dict = {X: batch_xs, Y: batch_ys}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c, _, = sess.run([cost, optimizer], </a:t>
            </a:r>
            <a:r>
              <a:rPr lang="en" sz="12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feed_dict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=feed_dict)       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avg_cost += c / total_batch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'Epoch:'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'%04d'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% (epoch +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), 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'cost ='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'{:.9f}'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.format(avg_cost))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'Learning Finished!'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Test model and check accuracy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correct_prediction = tf.equal(tf.argmax(hypothesis,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), tf.argmax(Y,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accuracy = tf.reduce_mean(tf.cast(correct_prediction, tf.float32))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'Accuracy:'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sess.run(accuracy, </a:t>
            </a:r>
            <a:r>
              <a:rPr lang="en" sz="12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feed_dict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={X: mnist.test.images, Y: mnist.test.labels}))</a:t>
            </a:r>
          </a:p>
        </p:txBody>
      </p:sp>
      <p:sp>
        <p:nvSpPr>
          <p:cNvPr id="427" name="Shape 427"/>
          <p:cNvSpPr txBox="1"/>
          <p:nvPr/>
        </p:nvSpPr>
        <p:spPr>
          <a:xfrm>
            <a:off x="6690725" y="1438200"/>
            <a:ext cx="2359800" cy="27315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Epoch: 0001 cost = 0.340291267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Epoch: 0002 cost = 0.090731326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Epoch: 0003 cost = 0.064477619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Epoch: 0004 cost = 0.050683064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...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Epoch: 0011 cost = 0.017758641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Epoch: 0012 cost = 0.014156652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Epoch: 0013 cost = 0.012397016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Epoch: 0014 cost = 0.010693789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Epoch: 0015 cost = 0.009469977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Learning Finished!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Accuracy: </a:t>
            </a:r>
            <a:r>
              <a:rPr b="1" lang="en" sz="180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0.9885</a:t>
            </a:r>
          </a:p>
        </p:txBody>
      </p:sp>
      <p:sp>
        <p:nvSpPr>
          <p:cNvPr id="428" name="Shape 428"/>
          <p:cNvSpPr txBox="1"/>
          <p:nvPr>
            <p:ph type="title"/>
          </p:nvPr>
        </p:nvSpPr>
        <p:spPr>
          <a:xfrm>
            <a:off x="6033307" y="152400"/>
            <a:ext cx="3339299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lang="en"/>
              <a:t>Training and Evaluation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Shape 433"/>
          <p:cNvSpPr txBox="1"/>
          <p:nvPr>
            <p:ph type="title"/>
          </p:nvPr>
        </p:nvSpPr>
        <p:spPr>
          <a:xfrm>
            <a:off x="2745925" y="171800"/>
            <a:ext cx="3339300" cy="8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lang="en"/>
              <a:t>Deep CNN</a:t>
            </a:r>
          </a:p>
        </p:txBody>
      </p:sp>
      <p:sp>
        <p:nvSpPr>
          <p:cNvPr id="434" name="Shape 434"/>
          <p:cNvSpPr txBox="1"/>
          <p:nvPr/>
        </p:nvSpPr>
        <p:spPr>
          <a:xfrm>
            <a:off x="3683475" y="4778275"/>
            <a:ext cx="5460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Image credit: </a:t>
            </a:r>
            <a:r>
              <a:rPr lang="en" sz="1200" u="sng">
                <a:solidFill>
                  <a:schemeClr val="hlink"/>
                </a:solidFill>
                <a:latin typeface="Gill Sans"/>
                <a:ea typeface="Gill Sans"/>
                <a:cs typeface="Gill Sans"/>
                <a:sym typeface="Gill Sans"/>
                <a:hlinkClick r:id="rId3"/>
              </a:rPr>
              <a:t>http://personal.ie.cuhk.edu.hk/~ccloy/project_target_code/index.html</a:t>
            </a:r>
            <a:r>
              <a:rPr lang="en" sz="12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</a:p>
        </p:txBody>
      </p:sp>
      <p:pic>
        <p:nvPicPr>
          <p:cNvPr id="435" name="Shape 4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624425"/>
            <a:ext cx="8839201" cy="24335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Shape 440"/>
          <p:cNvSpPr txBox="1"/>
          <p:nvPr/>
        </p:nvSpPr>
        <p:spPr>
          <a:xfrm>
            <a:off x="4606875" y="-176700"/>
            <a:ext cx="45999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b="1" sz="900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L3 ImgIn shape=(?, 7, 7, 64)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W3 = tf.Variable(tf.random_normal([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64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128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stddev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0.01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   Conv      -&gt;(?, 7, 7, 128)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   Pool      -&gt;(?, 4, 4, 128)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   Reshape   -&gt;(?, 4 * 4 * 128) # Flatten them for FC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L3 = tf.nn.conv2d(L2, W3,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strides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'SAME'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L3 = tf.nn.relu(L3)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L3 = tf.nn.max_pool(L3,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ksize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strides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'SAME'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L3 = tf.nn.dropout(L3,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keep_prob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=keep_prob)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L3 = tf.reshape(L3, [-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128 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*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4 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*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'''Tensor("Conv2D_2:0", shape=(?, 7, 7, 128), dtype=float32)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Tensor("Relu_2:0", shape=(?, 7, 7, 128), dtype=float32)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Tensor("MaxPool_2:0", shape=(?, 4, 4, 128), dtype=float32)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Tensor("dropout_2/mul:0", shape=(?, 4, 4, 128), dtype=float32)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Tensor("Reshape_1:0", shape=(?, 2048), dtype=float32)'''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L4 FC 4x4x128 inputs -&gt; 625 outputs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W4 = tf.get_variable(</a:t>
            </a: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"W4"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128 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*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4 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*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625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initializer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=tf.contrib.layers.xavier_initializer())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b4 = tf.Variable(tf.random_normal([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625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L4 = tf.nn.relu(tf.matmul(L3, W4) + b4)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L4 = tf.nn.dropout(L4,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keep_prob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=keep_prob)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'''Tensor("Relu_3:0", shape=(?, 625), dtype=float32)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Tensor("dropout_3/mul:0", shape=(?, 625), dtype=float32)'''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L5 Final FC 625 inputs -&gt; 10 outputs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W5 = tf.get_variable(</a:t>
            </a: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"W5"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625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initializer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=tf.contrib.layers.xavier_initializer())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b5 = tf.Variable(tf.random_normal([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hypothesis = tf.matmul(L4, W5) + b5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'''Tensor("add_1:0", shape=(?, 10), dtype=float32)'''</a:t>
            </a:r>
          </a:p>
        </p:txBody>
      </p:sp>
      <p:sp>
        <p:nvSpPr>
          <p:cNvPr id="441" name="Shape 441"/>
          <p:cNvSpPr txBox="1"/>
          <p:nvPr>
            <p:ph type="title"/>
          </p:nvPr>
        </p:nvSpPr>
        <p:spPr>
          <a:xfrm>
            <a:off x="6414300" y="76200"/>
            <a:ext cx="3339300" cy="8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lang="en" sz="3000"/>
              <a:t>Deep CNN</a:t>
            </a:r>
          </a:p>
        </p:txBody>
      </p:sp>
      <p:sp>
        <p:nvSpPr>
          <p:cNvPr id="442" name="Shape 442"/>
          <p:cNvSpPr txBox="1"/>
          <p:nvPr/>
        </p:nvSpPr>
        <p:spPr>
          <a:xfrm>
            <a:off x="2800350" y="4778275"/>
            <a:ext cx="6697500" cy="48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https://github.com/hunkim/DeepLearningZeroToAll/blob/master/lab-11-2-mnist_deep_cnn.py</a:t>
            </a:r>
            <a:r>
              <a:rPr lang="en" sz="1200">
                <a:solidFill>
                  <a:schemeClr val="dk1"/>
                </a:solidFill>
              </a:rPr>
              <a:t> </a:t>
            </a:r>
          </a:p>
        </p:txBody>
      </p:sp>
      <p:sp>
        <p:nvSpPr>
          <p:cNvPr id="443" name="Shape 443"/>
          <p:cNvSpPr txBox="1"/>
          <p:nvPr/>
        </p:nvSpPr>
        <p:spPr>
          <a:xfrm>
            <a:off x="76200" y="103875"/>
            <a:ext cx="4503000" cy="46743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L1 ImgIn shape=(?, 28, 28, 1)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W1 = tf.Variable(tf.random_normal([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32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stddev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0.01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   Conv     -&gt; (?, 28, 28, 32)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   Pool     -&gt; (?, 14, 14, 32)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L1 = tf.nn.conv2d(X_img, W1,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strides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'SAME'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L1 = tf.nn.relu(L1)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L1 = tf.nn.max_pool(L1,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ksize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  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strides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'SAME'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L1 = tf.nn.dropout(L1,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keep_prob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=keep_prob)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'''Tensor("Conv2D:0", shape=(?, 28, 28, 32), dtype=float32)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Tensor("Relu:0", shape=(?, 28, 28, 32), dtype=float32)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Tensor("MaxPool:0", shape=(?, 14, 14, 32), dtype=float32)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Tensor("dropout/mul:0", shape=(?, 14, 14, 32), dtype=float32)'''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b="1" sz="900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L2 ImgIn shape=(?, 14, 14, 32)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W2 = tf.Variable(tf.random_normal([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32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64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stddev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0.01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   Conv      -&gt;(?, 14, 14, 64)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   Pool      -&gt;(?, 7, 7, 64)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L2 = tf.nn.conv2d(L1, W2,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strides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'SAME'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L2 = tf.nn.relu(L2)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L2 = tf.nn.max_pool(L2,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ksize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  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strides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'SAME'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L2 = tf.nn.dropout(L2,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keep_prob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=keep_prob)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'''Tensor("Conv2D_1:0", shape=(?, 14, 14, 64), dtype=float32)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Tensor("Relu_1:0", shape=(?, 14, 14, 64), dtype=float32)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Tensor("MaxPool_1:0", shape=(?, 7, 7, 64), dtype=float32)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Tensor("dropout_1/mul:0", shape=(?, 7, 7, 64), dtype=float32)'''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Shape 141"/>
          <p:cNvPicPr preferRelativeResize="0"/>
          <p:nvPr/>
        </p:nvPicPr>
        <p:blipFill rotWithShape="1">
          <a:blip r:embed="rId3">
            <a:alphaModFix amt="12000"/>
          </a:blip>
          <a:srcRect b="0" l="0" r="0" t="0"/>
          <a:stretch/>
        </p:blipFill>
        <p:spPr>
          <a:xfrm>
            <a:off x="-333956" y="762496"/>
            <a:ext cx="9636900" cy="372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Shape 142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rIns="26775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" sz="4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Lab 11-1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" sz="2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CNN Basics</a:t>
            </a:r>
          </a:p>
        </p:txBody>
      </p:sp>
      <p:sp>
        <p:nvSpPr>
          <p:cNvPr id="143" name="Shape 143"/>
          <p:cNvSpPr txBox="1"/>
          <p:nvPr/>
        </p:nvSpPr>
        <p:spPr>
          <a:xfrm>
            <a:off x="1279125" y="3208031"/>
            <a:ext cx="65859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tIns="2677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900">
                <a:latin typeface="Gill Sans"/>
                <a:ea typeface="Gill Sans"/>
                <a:cs typeface="Gill Sans"/>
                <a:sym typeface="Gill Sans"/>
              </a:rPr>
              <a:t>Sung Kim &lt;</a:t>
            </a:r>
            <a:r>
              <a:rPr lang="en" sz="1900" u="sng">
                <a:solidFill>
                  <a:srgbClr val="0000FF"/>
                </a:solidFill>
                <a:latin typeface="Gill Sans"/>
                <a:ea typeface="Gill Sans"/>
                <a:cs typeface="Gill Sans"/>
                <a:sym typeface="Gill Sans"/>
                <a:hlinkClick r:id="rId4"/>
              </a:rPr>
              <a:t>hunkim+ml@gmail.com</a:t>
            </a:r>
            <a:r>
              <a:rPr lang="en" sz="1900">
                <a:latin typeface="Gill Sans"/>
                <a:ea typeface="Gill Sans"/>
                <a:cs typeface="Gill Sans"/>
                <a:sym typeface="Gill Sans"/>
              </a:rPr>
              <a:t>&gt;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1900">
                <a:latin typeface="Gill Sans"/>
                <a:ea typeface="Gill Sans"/>
                <a:cs typeface="Gill Sans"/>
                <a:sym typeface="Gill Sans"/>
              </a:rPr>
              <a:t>Code: </a:t>
            </a:r>
            <a:r>
              <a:rPr lang="en" sz="1900" u="sng">
                <a:solidFill>
                  <a:srgbClr val="0000FF"/>
                </a:solidFill>
                <a:latin typeface="Gill Sans"/>
                <a:ea typeface="Gill Sans"/>
                <a:cs typeface="Gill Sans"/>
                <a:sym typeface="Gill Sans"/>
                <a:hlinkClick r:id="rId5"/>
              </a:rPr>
              <a:t>https://github.com/hunkim/DeepLearningZeroToAll/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</p:txBody>
      </p:sp>
      <p:grpSp>
        <p:nvGrpSpPr>
          <p:cNvPr id="144" name="Shape 144"/>
          <p:cNvGrpSpPr/>
          <p:nvPr/>
        </p:nvGrpSpPr>
        <p:grpSpPr>
          <a:xfrm>
            <a:off x="-348126" y="87975"/>
            <a:ext cx="2543802" cy="1589521"/>
            <a:chOff x="-928337" y="234600"/>
            <a:chExt cx="6783474" cy="4238725"/>
          </a:xfrm>
        </p:grpSpPr>
        <p:pic>
          <p:nvPicPr>
            <p:cNvPr id="145" name="Shape 14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-928337" y="656924"/>
              <a:ext cx="6783474" cy="3816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6" name="Shape 146"/>
            <p:cNvSpPr txBox="1"/>
            <p:nvPr/>
          </p:nvSpPr>
          <p:spPr>
            <a:xfrm>
              <a:off x="672550" y="234600"/>
              <a:ext cx="3581700" cy="105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34275" rIns="34275" tIns="3427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sz="1800"/>
                <a:t>With TF 1.0!</a:t>
              </a:r>
            </a:p>
          </p:txBody>
        </p:sp>
      </p:grpSp>
      <p:pic>
        <p:nvPicPr>
          <p:cNvPr id="147" name="Shape 14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546340" y="4261901"/>
            <a:ext cx="1428750" cy="7750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Shape 448"/>
          <p:cNvSpPr txBox="1"/>
          <p:nvPr>
            <p:ph type="title"/>
          </p:nvPr>
        </p:nvSpPr>
        <p:spPr>
          <a:xfrm>
            <a:off x="6414300" y="76200"/>
            <a:ext cx="3339300" cy="8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lang="en"/>
              <a:t>Deep CNN</a:t>
            </a:r>
          </a:p>
        </p:txBody>
      </p:sp>
      <p:sp>
        <p:nvSpPr>
          <p:cNvPr id="449" name="Shape 449"/>
          <p:cNvSpPr txBox="1"/>
          <p:nvPr/>
        </p:nvSpPr>
        <p:spPr>
          <a:xfrm>
            <a:off x="2800350" y="4778275"/>
            <a:ext cx="6697500" cy="48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https://github.com/hunkim/DeepLearningZeroToAll/blob/master/lab-11-2-mnist_deep_cnn.py</a:t>
            </a:r>
            <a:r>
              <a:rPr lang="en" sz="1200">
                <a:solidFill>
                  <a:schemeClr val="dk1"/>
                </a:solidFill>
              </a:rPr>
              <a:t> </a:t>
            </a:r>
          </a:p>
        </p:txBody>
      </p:sp>
      <p:sp>
        <p:nvSpPr>
          <p:cNvPr id="450" name="Shape 450"/>
          <p:cNvSpPr txBox="1"/>
          <p:nvPr/>
        </p:nvSpPr>
        <p:spPr>
          <a:xfrm>
            <a:off x="76200" y="103875"/>
            <a:ext cx="4503000" cy="48165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L1 ImgIn shape=(?, 28, 28, 1)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W1 = tf.Variable(tf.random_normal([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32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stddev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0.01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   Conv     -&gt; (?, 28, 28, 32)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   Pool     -&gt; (?, 14, 14, 32)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L1 = tf.nn.conv2d(X_img, W1,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strides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'SAME'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L1 = tf.nn.relu(L1)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L1 = tf.nn.max_pool(L1,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ksize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  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strides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'SAME'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L1 = tf.nn.dropout(L1,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keep_prob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=keep_prob)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'''Tensor("Conv2D:0", shape=(?, 28, 28, 32), dtype=float32)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Tensor("Relu:0", shape=(?, 28, 28, 32), dtype=float32)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Tensor("MaxPool:0", shape=(?, 14, 14, 32), dtype=float32)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Tensor("dropout/mul:0", shape=(?, 14, 14, 32), dtype=float32)'''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...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...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L4 FC 4x4x128 inputs -&gt; 625 outputs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W4 = tf.get_variable(</a:t>
            </a: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"W4"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128 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*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4 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*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625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initializer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=tf.contrib.layers.xavier_initializer())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b4 = tf.Variable(tf.random_normal([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625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L4 = tf.nn.relu(tf.matmul(L3, W4) + b4)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L4 = tf.nn.dropout(L4,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keep_prob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=keep_prob)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'''Tensor("Relu_3:0", shape=(?, 625), dtype=float32)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Tensor("dropout_3/mul:0", shape=(?, 625), dtype=float32)'''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L5 Final FC 625 inputs -&gt; 10 outputs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W5 = tf.get_variable(</a:t>
            </a: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"W5"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625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initializer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=tf.contrib.layers.xavier_initializer())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b5 = tf.Variable(tf.random_normal([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hypothesis = tf.matmul(L4, W5) + b5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'''Tensor("add_1:0", shape=(?, 10), dtype=float32)'''</a:t>
            </a:r>
          </a:p>
        </p:txBody>
      </p:sp>
      <p:sp>
        <p:nvSpPr>
          <p:cNvPr id="451" name="Shape 451"/>
          <p:cNvSpPr txBox="1"/>
          <p:nvPr/>
        </p:nvSpPr>
        <p:spPr>
          <a:xfrm>
            <a:off x="4755125" y="859400"/>
            <a:ext cx="4503000" cy="220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11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Test model and check accuracy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correct_prediction = tf.equal(tf.argmax(hypothesis,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), 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tf.argmax(Y,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accuracy = tf.reduce_mean(tf.cast(correct_prediction,tf.float32))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1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1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'Accuracy:'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sess.run(accuracy, 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feed_dict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={X: mnist.test.images, 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Y: mnist.test.labels, keep_prob: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}))</a:t>
            </a:r>
          </a:p>
        </p:txBody>
      </p:sp>
      <p:sp>
        <p:nvSpPr>
          <p:cNvPr id="452" name="Shape 452"/>
          <p:cNvSpPr txBox="1"/>
          <p:nvPr/>
        </p:nvSpPr>
        <p:spPr>
          <a:xfrm>
            <a:off x="5541275" y="3062300"/>
            <a:ext cx="2930700" cy="1498800"/>
          </a:xfrm>
          <a:prstGeom prst="rect">
            <a:avLst/>
          </a:prstGeom>
          <a:noFill/>
          <a:ln cap="flat" cmpd="sng" w="19050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Epoch: 0013 cost = 0.027188021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Epoch: 0014 cost = 0.023604777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Epoch: 0015 cost = 0.024607201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Learning Finished!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Accuracy: </a:t>
            </a:r>
            <a:r>
              <a:rPr b="1" lang="en" sz="3500">
                <a:solidFill>
                  <a:srgbClr val="783F04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0.9938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7" name="Shape 457"/>
          <p:cNvPicPr preferRelativeResize="0"/>
          <p:nvPr/>
        </p:nvPicPr>
        <p:blipFill rotWithShape="1">
          <a:blip r:embed="rId3">
            <a:alphaModFix amt="12000"/>
          </a:blip>
          <a:srcRect b="0" l="0" r="0" t="0"/>
          <a:stretch/>
        </p:blipFill>
        <p:spPr>
          <a:xfrm>
            <a:off x="-333956" y="762496"/>
            <a:ext cx="9636900" cy="3728700"/>
          </a:xfrm>
          <a:prstGeom prst="rect">
            <a:avLst/>
          </a:prstGeom>
          <a:noFill/>
          <a:ln>
            <a:noFill/>
          </a:ln>
        </p:spPr>
      </p:pic>
      <p:sp>
        <p:nvSpPr>
          <p:cNvPr id="458" name="Shape 458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rIns="26775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" sz="4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Lab 11-</a:t>
            </a:r>
            <a:r>
              <a:rPr lang="en"/>
              <a:t>3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lang="en" sz="2700"/>
              <a:t>Class, Layers, Ensemble</a:t>
            </a:r>
          </a:p>
        </p:txBody>
      </p:sp>
      <p:sp>
        <p:nvSpPr>
          <p:cNvPr id="459" name="Shape 459"/>
          <p:cNvSpPr txBox="1"/>
          <p:nvPr/>
        </p:nvSpPr>
        <p:spPr>
          <a:xfrm>
            <a:off x="1279125" y="3208031"/>
            <a:ext cx="65859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tIns="2677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900">
                <a:latin typeface="Gill Sans"/>
                <a:ea typeface="Gill Sans"/>
                <a:cs typeface="Gill Sans"/>
                <a:sym typeface="Gill Sans"/>
              </a:rPr>
              <a:t>Sung Kim &lt;</a:t>
            </a:r>
            <a:r>
              <a:rPr lang="en" sz="1900" u="sng">
                <a:solidFill>
                  <a:srgbClr val="0000FF"/>
                </a:solidFill>
                <a:latin typeface="Gill Sans"/>
                <a:ea typeface="Gill Sans"/>
                <a:cs typeface="Gill Sans"/>
                <a:sym typeface="Gill Sans"/>
                <a:hlinkClick r:id="rId4"/>
              </a:rPr>
              <a:t>hunkim+ml@gmail.com</a:t>
            </a:r>
            <a:r>
              <a:rPr lang="en" sz="1900">
                <a:latin typeface="Gill Sans"/>
                <a:ea typeface="Gill Sans"/>
                <a:cs typeface="Gill Sans"/>
                <a:sym typeface="Gill Sans"/>
              </a:rPr>
              <a:t>&gt;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1900">
                <a:latin typeface="Gill Sans"/>
                <a:ea typeface="Gill Sans"/>
                <a:cs typeface="Gill Sans"/>
                <a:sym typeface="Gill Sans"/>
              </a:rPr>
              <a:t>Code: </a:t>
            </a:r>
            <a:r>
              <a:rPr lang="en" sz="1900" u="sng">
                <a:solidFill>
                  <a:srgbClr val="0000FF"/>
                </a:solidFill>
                <a:latin typeface="Gill Sans"/>
                <a:ea typeface="Gill Sans"/>
                <a:cs typeface="Gill Sans"/>
                <a:sym typeface="Gill Sans"/>
                <a:hlinkClick r:id="rId5"/>
              </a:rPr>
              <a:t>https://github.com/hunkim/DeepLearningZeroToAll/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</p:txBody>
      </p:sp>
      <p:grpSp>
        <p:nvGrpSpPr>
          <p:cNvPr id="460" name="Shape 460"/>
          <p:cNvGrpSpPr/>
          <p:nvPr/>
        </p:nvGrpSpPr>
        <p:grpSpPr>
          <a:xfrm>
            <a:off x="-348126" y="87975"/>
            <a:ext cx="2543802" cy="1589521"/>
            <a:chOff x="-928337" y="234600"/>
            <a:chExt cx="6783474" cy="4238725"/>
          </a:xfrm>
        </p:grpSpPr>
        <p:pic>
          <p:nvPicPr>
            <p:cNvPr id="461" name="Shape 46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-928337" y="656924"/>
              <a:ext cx="6783474" cy="3816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62" name="Shape 462"/>
            <p:cNvSpPr txBox="1"/>
            <p:nvPr/>
          </p:nvSpPr>
          <p:spPr>
            <a:xfrm>
              <a:off x="672550" y="234600"/>
              <a:ext cx="3581700" cy="105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34275" rIns="34275" tIns="3427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sz="1800"/>
                <a:t>With TF 1.0!</a:t>
              </a:r>
            </a:p>
          </p:txBody>
        </p:sp>
      </p:grpSp>
      <p:pic>
        <p:nvPicPr>
          <p:cNvPr id="463" name="Shape 46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546340" y="4261901"/>
            <a:ext cx="1428750" cy="7750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Shape 468"/>
          <p:cNvSpPr txBox="1"/>
          <p:nvPr>
            <p:ph type="title"/>
          </p:nvPr>
        </p:nvSpPr>
        <p:spPr>
          <a:xfrm>
            <a:off x="225375" y="133950"/>
            <a:ext cx="8813100" cy="1285800"/>
          </a:xfrm>
          <a:prstGeom prst="rect">
            <a:avLst/>
          </a:prstGeom>
        </p:spPr>
        <p:txBody>
          <a:bodyPr anchorCtr="0" anchor="ctr" bIns="34275" lIns="34275" rIns="34275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u="sng">
                <a:solidFill>
                  <a:schemeClr val="hlink"/>
                </a:solidFill>
                <a:hlinkClick r:id="rId3"/>
              </a:rPr>
              <a:t>https://github.com/hunkim/DeepLearningZeroToAll/</a:t>
            </a:r>
            <a:r>
              <a:rPr lang="en" sz="3000"/>
              <a:t> </a:t>
            </a:r>
          </a:p>
        </p:txBody>
      </p:sp>
      <p:pic>
        <p:nvPicPr>
          <p:cNvPr id="469" name="Shape 4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600" y="1724550"/>
            <a:ext cx="4194500" cy="256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70" name="Shape 4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58725" y="1731249"/>
            <a:ext cx="4415503" cy="26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" name="Shape 47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1237" y="2080775"/>
            <a:ext cx="4109213" cy="25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2" name="Shape 47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58725" y="2080775"/>
            <a:ext cx="4420023" cy="283848"/>
          </a:xfrm>
          <a:prstGeom prst="rect">
            <a:avLst/>
          </a:prstGeom>
          <a:noFill/>
          <a:ln>
            <a:noFill/>
          </a:ln>
        </p:spPr>
      </p:pic>
      <p:pic>
        <p:nvPicPr>
          <p:cNvPr id="473" name="Shape 47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28600" y="2489475"/>
            <a:ext cx="4186236" cy="256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" name="Shape 47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483975" y="2489475"/>
            <a:ext cx="4420030" cy="256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75" name="Shape 47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28600" y="2821975"/>
            <a:ext cx="4194500" cy="253044"/>
          </a:xfrm>
          <a:prstGeom prst="rect">
            <a:avLst/>
          </a:prstGeom>
          <a:noFill/>
          <a:ln>
            <a:noFill/>
          </a:ln>
        </p:spPr>
      </p:pic>
      <p:pic>
        <p:nvPicPr>
          <p:cNvPr id="476" name="Shape 47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458725" y="2783824"/>
            <a:ext cx="4420024" cy="26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" name="Shape 477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95050" y="3101996"/>
            <a:ext cx="4274573" cy="279153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" name="Shape 478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4469625" y="3097100"/>
            <a:ext cx="4574095" cy="28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Shape 483"/>
          <p:cNvSpPr txBox="1"/>
          <p:nvPr>
            <p:ph type="title"/>
          </p:nvPr>
        </p:nvSpPr>
        <p:spPr>
          <a:xfrm>
            <a:off x="5576100" y="76200"/>
            <a:ext cx="3339300" cy="8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lang="en"/>
              <a:t>CNN</a:t>
            </a:r>
          </a:p>
        </p:txBody>
      </p:sp>
      <p:sp>
        <p:nvSpPr>
          <p:cNvPr id="484" name="Shape 484"/>
          <p:cNvSpPr txBox="1"/>
          <p:nvPr/>
        </p:nvSpPr>
        <p:spPr>
          <a:xfrm>
            <a:off x="2800350" y="4778275"/>
            <a:ext cx="6697500" cy="48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https://github.com/hunkim/DeepLearningZeroToAll/blob/master/lab-11-2-mnist_deep_cnn.py</a:t>
            </a:r>
            <a:r>
              <a:rPr lang="en" sz="1200">
                <a:solidFill>
                  <a:schemeClr val="dk1"/>
                </a:solidFill>
              </a:rPr>
              <a:t> </a:t>
            </a:r>
          </a:p>
        </p:txBody>
      </p:sp>
      <p:sp>
        <p:nvSpPr>
          <p:cNvPr id="485" name="Shape 485"/>
          <p:cNvSpPr txBox="1"/>
          <p:nvPr/>
        </p:nvSpPr>
        <p:spPr>
          <a:xfrm>
            <a:off x="76200" y="103875"/>
            <a:ext cx="4503000" cy="48165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L1 ImgIn shape=(?, 28, 28, 1)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W1 = tf.Variable(tf.random_normal([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32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stddev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0.01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   Conv     -&gt; (?, 28, 28, 32)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   Pool     -&gt; (?, 14, 14, 32)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L1 = tf.nn.conv2d(X_img, W1,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strides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'SAME'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L1 = tf.nn.relu(L1)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L1 = tf.nn.max_pool(L1,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ksize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  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strides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'SAME'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L1 = tf.nn.dropout(L1,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keep_prob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=keep_prob)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'''Tensor("Conv2D:0", shape=(?, 28, 28, 32), dtype=float32)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Tensor("Relu:0", shape=(?, 28, 28, 32), dtype=float32)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Tensor("MaxPool:0", shape=(?, 14, 14, 32), dtype=float32)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Tensor("dropout/mul:0", shape=(?, 14, 14, 32), dtype=float32)'''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...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...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L4 FC 4x4x128 inputs -&gt; 625 outputs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W4 = tf.get_variable(</a:t>
            </a: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"W4"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128 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*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4 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*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625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initializer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=tf.contrib.layers.xavier_initializer())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b4 = tf.Variable(tf.random_normal([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625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L4 = tf.nn.relu(tf.matmul(L3, W4) + b4)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L4 = tf.nn.dropout(L4,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keep_prob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=keep_prob)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'''Tensor("Relu_3:0", shape=(?, 625), dtype=float32)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Tensor("dropout_3/mul:0", shape=(?, 625), dtype=float32)'''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L5 Final FC 625 inputs -&gt; 10 outputs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W5 = tf.get_variable(</a:t>
            </a: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"W5"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625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initializer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=tf.contrib.layers.xavier_initializer())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b5 = tf.Variable(tf.random_normal([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hypothesis = tf.matmul(L4, W5) + b5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'''Tensor("add_1:0", shape=(?, 10), dtype=float32)'''</a:t>
            </a:r>
          </a:p>
        </p:txBody>
      </p:sp>
      <p:sp>
        <p:nvSpPr>
          <p:cNvPr id="486" name="Shape 486"/>
          <p:cNvSpPr txBox="1"/>
          <p:nvPr/>
        </p:nvSpPr>
        <p:spPr>
          <a:xfrm>
            <a:off x="4755125" y="859400"/>
            <a:ext cx="4503000" cy="220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11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Test model and check accuracy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correct_prediction = tf.equal(tf.argmax(hypothesis,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), 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tf.argmax(Y,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accuracy = tf.reduce_mean(tf.cast(correct_prediction,tf.float32))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1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1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'Accuracy:'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sess.run(accuracy, 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feed_dict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={X: mnist.test.images, 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Y: mnist.test.labels, keep_prob: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}))</a:t>
            </a:r>
          </a:p>
        </p:txBody>
      </p:sp>
      <p:sp>
        <p:nvSpPr>
          <p:cNvPr id="487" name="Shape 487"/>
          <p:cNvSpPr txBox="1"/>
          <p:nvPr/>
        </p:nvSpPr>
        <p:spPr>
          <a:xfrm>
            <a:off x="5541275" y="3062300"/>
            <a:ext cx="2930700" cy="1498800"/>
          </a:xfrm>
          <a:prstGeom prst="rect">
            <a:avLst/>
          </a:prstGeom>
          <a:noFill/>
          <a:ln cap="flat" cmpd="sng" w="19050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Epoch: 0013 cost = 0.027188021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Epoch: 0014 cost = 0.023604777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Epoch: 0015 cost = 0.024607201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Learning Finished!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Accuracy: </a:t>
            </a:r>
            <a:r>
              <a:rPr b="1" lang="en" sz="3500">
                <a:solidFill>
                  <a:srgbClr val="783F04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0.9938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Shape 492"/>
          <p:cNvSpPr txBox="1"/>
          <p:nvPr>
            <p:ph type="title"/>
          </p:nvPr>
        </p:nvSpPr>
        <p:spPr>
          <a:xfrm>
            <a:off x="5423700" y="-76200"/>
            <a:ext cx="3339300" cy="8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lang="en"/>
              <a:t>Python Class</a:t>
            </a:r>
          </a:p>
        </p:txBody>
      </p:sp>
      <p:sp>
        <p:nvSpPr>
          <p:cNvPr id="493" name="Shape 493"/>
          <p:cNvSpPr txBox="1"/>
          <p:nvPr/>
        </p:nvSpPr>
        <p:spPr>
          <a:xfrm>
            <a:off x="2800350" y="4778275"/>
            <a:ext cx="6697500" cy="48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https://github.com/hunkim/DeepLearningZeroToAll/blob/master/lab-11-3-mnist_cnn_class.py</a:t>
            </a:r>
            <a:r>
              <a:rPr lang="en" sz="1200"/>
              <a:t> </a:t>
            </a:r>
          </a:p>
        </p:txBody>
      </p:sp>
      <p:sp>
        <p:nvSpPr>
          <p:cNvPr id="494" name="Shape 494"/>
          <p:cNvSpPr txBox="1"/>
          <p:nvPr/>
        </p:nvSpPr>
        <p:spPr>
          <a:xfrm>
            <a:off x="0" y="27675"/>
            <a:ext cx="4885200" cy="503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22222"/>
              <a:buFont typeface="Arial"/>
              <a:buNone/>
            </a:pPr>
            <a:r>
              <a:rPr b="1" lang="en" sz="9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class 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Model: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22222"/>
              <a:buFont typeface="Arial"/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9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" sz="900">
                <a:solidFill>
                  <a:srgbClr val="B200B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9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sess, name):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22222"/>
              <a:buFont typeface="Arial"/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9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.sess = sess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22222"/>
              <a:buFont typeface="Arial"/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9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.name = name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9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._build_net()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22222"/>
              <a:buFont typeface="Arial"/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9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_build_net(</a:t>
            </a:r>
            <a:r>
              <a:rPr lang="en" sz="9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):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22222"/>
              <a:buFont typeface="Arial"/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b="1" lang="en" sz="9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with 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tf.variable_scope(</a:t>
            </a:r>
            <a:r>
              <a:rPr lang="en" sz="9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.name):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22222"/>
              <a:buFont typeface="Arial"/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input place holders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22222"/>
              <a:buFont typeface="Arial"/>
              <a:buNone/>
            </a:pP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lang="en" sz="9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.X = tf.placeholder(tf.float32, [</a:t>
            </a:r>
            <a:r>
              <a:rPr b="1" lang="en" sz="9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None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784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22222"/>
              <a:buFont typeface="Arial"/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img 28x28x1 (black/white)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22222"/>
              <a:buFont typeface="Arial"/>
              <a:buNone/>
            </a:pP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X_img = tf.reshape(</a:t>
            </a:r>
            <a:r>
              <a:rPr lang="en" sz="9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.X, [-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28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28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22222"/>
              <a:buFont typeface="Arial"/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lang="en" sz="9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.Y = tf.placeholder(tf.float32, [</a:t>
            </a:r>
            <a:r>
              <a:rPr b="1" lang="en" sz="9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None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22222"/>
              <a:buFont typeface="Arial"/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L1 ImgIn shape=(?, 28, 28, 1)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22222"/>
              <a:buFont typeface="Arial"/>
              <a:buNone/>
            </a:pP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W1 = tf.Variable(tf.random_normal([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32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22222"/>
              <a:buFont typeface="Arial"/>
              <a:buNone/>
            </a:pP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                                  stddev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0.01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22222"/>
              <a:buFont typeface="Arial"/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...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22222"/>
              <a:buFont typeface="Arial"/>
              <a:buNone/>
            </a:pPr>
            <a:r>
              <a:rPr b="1" lang="en" sz="9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predict(</a:t>
            </a:r>
            <a:r>
              <a:rPr lang="en" sz="9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x_test, keep_prop=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1.0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):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9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 sz="9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.sess.run(</a:t>
            </a:r>
            <a:r>
              <a:rPr lang="en" sz="9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.logits, 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22222"/>
              <a:buFont typeface="Arial"/>
              <a:buNone/>
            </a:pP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feed_dict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={</a:t>
            </a:r>
            <a:r>
              <a:rPr lang="en" sz="9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.X: x_test, </a:t>
            </a:r>
            <a:r>
              <a:rPr lang="en" sz="9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.keep_prob: keep_prop})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22222"/>
              <a:buFont typeface="Arial"/>
              <a:buNone/>
            </a:pPr>
            <a:r>
              <a:rPr b="1" lang="en" sz="9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get_accuracy(</a:t>
            </a:r>
            <a:r>
              <a:rPr lang="en" sz="9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x_test, y_test, keep_prop=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1.0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):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9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 sz="9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.sess.run(</a:t>
            </a:r>
            <a:r>
              <a:rPr lang="en" sz="9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.accuracy, 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22222"/>
              <a:buFont typeface="Arial"/>
              <a:buNone/>
            </a:pP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feed_dict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={</a:t>
            </a:r>
            <a:r>
              <a:rPr lang="en" sz="9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.X: x_test, </a:t>
            </a:r>
            <a:r>
              <a:rPr lang="en" sz="9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.Y: y_test, </a:t>
            </a:r>
            <a:r>
              <a:rPr lang="en" sz="9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.keep_prob: keep_prop})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22222"/>
              <a:buFont typeface="Arial"/>
              <a:buNone/>
            </a:pPr>
            <a:r>
              <a:rPr b="1" lang="en" sz="9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train(</a:t>
            </a:r>
            <a:r>
              <a:rPr lang="en" sz="9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x_data, y_data, keep_prop=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0.7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):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22222"/>
              <a:buFont typeface="Arial"/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9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 sz="9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.sess.run([</a:t>
            </a:r>
            <a:r>
              <a:rPr lang="en" sz="9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.cost, </a:t>
            </a:r>
            <a:r>
              <a:rPr lang="en" sz="9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.optimizer],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feed_dict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={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22222"/>
              <a:buFont typeface="Arial"/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9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.X: x_data, </a:t>
            </a:r>
            <a:r>
              <a:rPr lang="en" sz="9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.Y: y_data, </a:t>
            </a:r>
            <a:r>
              <a:rPr lang="en" sz="9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.keep_prob: keep_prop})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i="1" sz="9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95" name="Shape 495"/>
          <p:cNvSpPr txBox="1"/>
          <p:nvPr/>
        </p:nvSpPr>
        <p:spPr>
          <a:xfrm>
            <a:off x="4522250" y="699825"/>
            <a:ext cx="4587000" cy="31260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indent="-69850" lvl="0" mar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10000"/>
              <a:buFont typeface="Arial"/>
              <a:buNone/>
            </a:pP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initialize</a:t>
            </a:r>
          </a:p>
          <a:p>
            <a:pPr indent="-69850" lvl="0" mar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10000"/>
              <a:buFont typeface="Arial"/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sess = tf.Session()</a:t>
            </a:r>
          </a:p>
          <a:p>
            <a:pPr indent="-69850" lvl="0" mar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10000"/>
              <a:buFont typeface="Arial"/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m1 = Model(sess, 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"m1"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-69850" lvl="0" mar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-69850" lvl="0" mar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10000"/>
              <a:buFont typeface="Arial"/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sess.run(tf.global_variables_initializer())</a:t>
            </a:r>
          </a:p>
          <a:p>
            <a:pPr indent="-69850" lvl="0" mar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-69850" lvl="0" mar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10000"/>
              <a:buFont typeface="Arial"/>
              <a:buNone/>
            </a:pPr>
            <a:r>
              <a:rPr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'Learning Started!'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-69850" lvl="0" mar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-69850" lvl="0" mar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10000"/>
              <a:buFont typeface="Arial"/>
              <a:buNone/>
            </a:pP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train my model</a:t>
            </a:r>
          </a:p>
          <a:p>
            <a:pPr indent="-69850" lvl="0" mar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10000"/>
              <a:buFont typeface="Arial"/>
              <a:buNone/>
            </a:pP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epoch 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range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(training_epochs):</a:t>
            </a:r>
          </a:p>
          <a:p>
            <a:pPr indent="-69850" lvl="0" mar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10000"/>
              <a:buFont typeface="Arial"/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avg_cost =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</a:p>
          <a:p>
            <a:pPr indent="-69850" lvl="0" mar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10000"/>
              <a:buFont typeface="Arial"/>
              <a:buNone/>
            </a:pP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total_batch = </a:t>
            </a:r>
            <a:r>
              <a:rPr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(mnist.train.num_examples / batch_size)</a:t>
            </a:r>
          </a:p>
          <a:p>
            <a:pPr indent="-69850" lvl="0" mar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-69850" lvl="0" mar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10000"/>
              <a:buFont typeface="Arial"/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 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range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(total_batch):</a:t>
            </a:r>
          </a:p>
          <a:p>
            <a:pPr indent="-69850" lvl="0" mar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10000"/>
              <a:buFont typeface="Arial"/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batch_xs, batch_ys = mnist.train.next_batch(batch_size)</a:t>
            </a:r>
          </a:p>
          <a:p>
            <a:pPr indent="-69850" lvl="0" mar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10000"/>
              <a:buFont typeface="Arial"/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c, _ = m1.train(batch_xs, batch_ys)</a:t>
            </a:r>
          </a:p>
          <a:p>
            <a:pPr indent="-69850" lvl="0" mar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10000"/>
              <a:buFont typeface="Arial"/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avg_cost += c / total_batc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0" name="Shape 5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-40175"/>
            <a:ext cx="7239848" cy="4955076"/>
          </a:xfrm>
          <a:prstGeom prst="rect">
            <a:avLst/>
          </a:prstGeom>
          <a:noFill/>
          <a:ln>
            <a:noFill/>
          </a:ln>
        </p:spPr>
      </p:pic>
      <p:sp>
        <p:nvSpPr>
          <p:cNvPr id="501" name="Shape 501"/>
          <p:cNvSpPr txBox="1"/>
          <p:nvPr>
            <p:ph type="title"/>
          </p:nvPr>
        </p:nvSpPr>
        <p:spPr>
          <a:xfrm>
            <a:off x="5804700" y="76200"/>
            <a:ext cx="3339300" cy="8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lang="en"/>
              <a:t>tf.layers</a:t>
            </a:r>
          </a:p>
        </p:txBody>
      </p:sp>
      <p:sp>
        <p:nvSpPr>
          <p:cNvPr id="502" name="Shape 502"/>
          <p:cNvSpPr txBox="1"/>
          <p:nvPr/>
        </p:nvSpPr>
        <p:spPr>
          <a:xfrm>
            <a:off x="5783200" y="4770900"/>
            <a:ext cx="4325700" cy="44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100" u="sng">
                <a:solidFill>
                  <a:schemeClr val="hlink"/>
                </a:solidFill>
                <a:hlinkClick r:id="rId4"/>
              </a:rPr>
              <a:t>https://www.tensorflow.org/api_docs/python/tf/layers</a:t>
            </a:r>
            <a:r>
              <a:rPr lang="en" sz="1100">
                <a:solidFill>
                  <a:schemeClr val="dk1"/>
                </a:solidFill>
              </a:rPr>
              <a:t> 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Shape 507"/>
          <p:cNvSpPr txBox="1"/>
          <p:nvPr>
            <p:ph type="title"/>
          </p:nvPr>
        </p:nvSpPr>
        <p:spPr>
          <a:xfrm>
            <a:off x="5804700" y="76200"/>
            <a:ext cx="3339300" cy="8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lang="en"/>
              <a:t>tf.layers</a:t>
            </a:r>
          </a:p>
        </p:txBody>
      </p:sp>
      <p:sp>
        <p:nvSpPr>
          <p:cNvPr id="508" name="Shape 508"/>
          <p:cNvSpPr txBox="1"/>
          <p:nvPr/>
        </p:nvSpPr>
        <p:spPr>
          <a:xfrm>
            <a:off x="3098450" y="4778275"/>
            <a:ext cx="6704100" cy="48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100" u="sng">
                <a:solidFill>
                  <a:schemeClr val="hlink"/>
                </a:solidFill>
                <a:hlinkClick r:id="rId3"/>
              </a:rPr>
              <a:t>https://github.com/hunkim/DeepLearningZeroToAll/blob/master/lab-11-4-mnist_cnn_layers.py</a:t>
            </a:r>
            <a:r>
              <a:rPr lang="en" sz="1100">
                <a:solidFill>
                  <a:schemeClr val="dk1"/>
                </a:solidFill>
              </a:rPr>
              <a:t> </a:t>
            </a:r>
          </a:p>
        </p:txBody>
      </p:sp>
      <p:sp>
        <p:nvSpPr>
          <p:cNvPr id="509" name="Shape 509"/>
          <p:cNvSpPr txBox="1"/>
          <p:nvPr/>
        </p:nvSpPr>
        <p:spPr>
          <a:xfrm>
            <a:off x="587625" y="347250"/>
            <a:ext cx="7701600" cy="211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10000"/>
              <a:buFont typeface="Arial"/>
              <a:buNone/>
            </a:pP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L1 ImgIn shape=(?, 28, 28, 1)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10000"/>
              <a:buFont typeface="Arial"/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W1 = tf.Variable(tf.random_normal([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32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 sz="10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stddev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0.01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10000"/>
              <a:buFont typeface="Arial"/>
              <a:buNone/>
            </a:pP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   Conv     -&gt; (?, 28, 28, 32)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10000"/>
              <a:buFont typeface="Arial"/>
              <a:buNone/>
            </a:pP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   Pool     -&gt; (?, 14, 14, 32)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10000"/>
              <a:buFont typeface="Arial"/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L1 = tf.nn.conv2d(X_img, W1, </a:t>
            </a:r>
            <a:r>
              <a:rPr lang="en" sz="10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strides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 sz="10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'SAME'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10000"/>
              <a:buFont typeface="Arial"/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L1 = tf.nn.relu(L1)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10000"/>
              <a:buFont typeface="Arial"/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L1 = tf.nn.max_pool(L1, </a:t>
            </a:r>
            <a:r>
              <a:rPr lang="en" sz="10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ksize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 sz="10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strides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 sz="10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'SAME'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L1 = tf.nn.dropout(L1, </a:t>
            </a:r>
            <a:r>
              <a:rPr lang="en" sz="10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keep_prob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0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.keep_prob)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…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L2 ImgIn shape=(?, 14, 14, 32)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W2 = tf.Variable(tf.random_normal([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32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64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 sz="10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stddev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0.01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10" name="Shape 510"/>
          <p:cNvSpPr txBox="1"/>
          <p:nvPr/>
        </p:nvSpPr>
        <p:spPr>
          <a:xfrm>
            <a:off x="262125" y="2502875"/>
            <a:ext cx="8495100" cy="22290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" sz="11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Convolutional Layer #1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conv1 = tf.layers.conv2d(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inputs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=X_img,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filters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32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11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"SAME"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activation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=tf.nn.relu)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pool1 = tf.layers.max_pooling2d(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inputs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=conv1, 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pool_size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11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"SAME"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strides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>
              <a:spcBef>
                <a:spcPts val="0"/>
              </a:spcBef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dropout1 = tf.layers.dropout(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inputs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=pool1,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rate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0.7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training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1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.training)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spcBef>
                <a:spcPts val="0"/>
              </a:spcBef>
              <a:buNone/>
            </a:pPr>
            <a:r>
              <a:rPr i="1" lang="en" sz="11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Convolutional Layer #2</a:t>
            </a:r>
          </a:p>
          <a:p>
            <a:pPr lvl="0">
              <a:spcBef>
                <a:spcPts val="0"/>
              </a:spcBef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conv2 = tf.layers.conv2d(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inputs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=dropout1,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filters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64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11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"SAME"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activation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=tf.nn.relu)</a:t>
            </a:r>
          </a:p>
          <a:p>
            <a:pPr lvl="0">
              <a:spcBef>
                <a:spcPts val="0"/>
              </a:spcBef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…</a:t>
            </a:r>
          </a:p>
          <a:p>
            <a:pPr lvl="0">
              <a:spcBef>
                <a:spcPts val="0"/>
              </a:spcBef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flat = tf.reshape(dropout3, [-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128 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*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4 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*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</a:t>
            </a:r>
          </a:p>
          <a:p>
            <a:pPr lvl="0">
              <a:spcBef>
                <a:spcPts val="0"/>
              </a:spcBef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dense4 = tf.layers.dense(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inputs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=flat, 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units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625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activation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=tf.nn.relu)</a:t>
            </a:r>
          </a:p>
          <a:p>
            <a:pPr lvl="0">
              <a:spcBef>
                <a:spcPts val="0"/>
              </a:spcBef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dropout4 = tf.layers.dropout(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inputs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=dense4, 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rate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0.5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training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1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.training)</a:t>
            </a:r>
          </a:p>
          <a:p>
            <a:pPr lvl="0">
              <a:spcBef>
                <a:spcPts val="0"/>
              </a:spcBef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...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Shape 515"/>
          <p:cNvSpPr txBox="1"/>
          <p:nvPr>
            <p:ph type="title"/>
          </p:nvPr>
        </p:nvSpPr>
        <p:spPr>
          <a:xfrm>
            <a:off x="1812750" y="-37401"/>
            <a:ext cx="5518500" cy="801000"/>
          </a:xfrm>
          <a:prstGeom prst="rect">
            <a:avLst/>
          </a:prstGeom>
        </p:spPr>
        <p:txBody>
          <a:bodyPr anchorCtr="0" anchor="ctr" bIns="34275" lIns="34275" rIns="34275" tIns="34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Ensemble  </a:t>
            </a:r>
          </a:p>
        </p:txBody>
      </p:sp>
      <p:pic>
        <p:nvPicPr>
          <p:cNvPr id="516" name="Shape 5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7053" y="782549"/>
            <a:ext cx="4769883" cy="4056150"/>
          </a:xfrm>
          <a:prstGeom prst="rect">
            <a:avLst/>
          </a:prstGeom>
          <a:noFill/>
          <a:ln>
            <a:noFill/>
          </a:ln>
        </p:spPr>
      </p:pic>
      <p:sp>
        <p:nvSpPr>
          <p:cNvPr id="517" name="Shape 517"/>
          <p:cNvSpPr txBox="1"/>
          <p:nvPr/>
        </p:nvSpPr>
        <p:spPr>
          <a:xfrm>
            <a:off x="4689300" y="4857650"/>
            <a:ext cx="45945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100" u="sng">
                <a:solidFill>
                  <a:schemeClr val="hlink"/>
                </a:solidFill>
                <a:hlinkClick r:id="rId4"/>
              </a:rPr>
              <a:t>http://rasbt.github.io/mlxtend/user_guide/classifier/StackingClassifier/</a:t>
            </a:r>
            <a:r>
              <a:rPr lang="en" sz="1100"/>
              <a:t> 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Shape 522"/>
          <p:cNvSpPr txBox="1"/>
          <p:nvPr/>
        </p:nvSpPr>
        <p:spPr>
          <a:xfrm>
            <a:off x="3080650" y="35625"/>
            <a:ext cx="57774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models = []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num_models =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7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 sz="13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 </a:t>
            </a:r>
            <a:r>
              <a:rPr b="1" lang="en" sz="13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3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range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(num_models):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models.append(Model(sess, </a:t>
            </a:r>
            <a:r>
              <a:rPr b="1" lang="en" sz="13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"model" 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+ </a:t>
            </a:r>
            <a:r>
              <a:rPr lang="en" sz="13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(m)))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3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sess.run(tf.global_variables_initializer())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3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3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'Learning Started!'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3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train my model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 sz="13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epoch </a:t>
            </a:r>
            <a:r>
              <a:rPr b="1" lang="en" sz="13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3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range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(training_epochs):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avg_cost_list = np.zeros(</a:t>
            </a:r>
            <a:r>
              <a:rPr lang="en" sz="13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(models))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total_batch = </a:t>
            </a:r>
            <a:r>
              <a:rPr lang="en" sz="13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(mnist.train.num_examples / batch_size)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3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 </a:t>
            </a:r>
            <a:r>
              <a:rPr b="1" lang="en" sz="13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3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range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(total_batch):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batch_xs, batch_ys =mnist.train.next_batch(batch_size)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3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train each model</a:t>
            </a:r>
          </a:p>
          <a:p>
            <a:pPr lvl="0" rtl="0">
              <a:spcBef>
                <a:spcPts val="0"/>
              </a:spcBef>
              <a:buNone/>
            </a:pP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b="1" lang="en" sz="13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m_idx, m </a:t>
            </a:r>
            <a:r>
              <a:rPr b="1" lang="en" sz="13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3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enumerate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(models):</a:t>
            </a:r>
          </a:p>
          <a:p>
            <a:pPr lvl="0">
              <a:spcBef>
                <a:spcPts val="0"/>
              </a:spcBef>
              <a:buNone/>
            </a:pP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c, _ = m.train(batch_xs, batch_ys)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avg_cost_list[m_idx] += c / total_batch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3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3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3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'Epoch:'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b="1" lang="en" sz="13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'%04d'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%(epoch +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),</a:t>
            </a:r>
            <a:r>
              <a:rPr b="1" lang="en" sz="13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'cost ='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avg_cost_list)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3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13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3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'Learning Finished!'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</p:txBody>
      </p:sp>
      <p:sp>
        <p:nvSpPr>
          <p:cNvPr id="523" name="Shape 523"/>
          <p:cNvSpPr txBox="1"/>
          <p:nvPr/>
        </p:nvSpPr>
        <p:spPr>
          <a:xfrm>
            <a:off x="224400" y="2145775"/>
            <a:ext cx="2776200" cy="22347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1150">
                <a:solidFill>
                  <a:srgbClr val="000080"/>
                </a:solidFill>
                <a:highlight>
                  <a:srgbClr val="FFFFFF"/>
                </a:highlight>
              </a:rPr>
              <a:t>class 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</a:rPr>
              <a:t>Model: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1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</a:rPr>
              <a:t>   </a:t>
            </a:r>
            <a:r>
              <a:rPr b="1" lang="en" sz="1150">
                <a:solidFill>
                  <a:srgbClr val="000080"/>
                </a:solidFill>
                <a:highlight>
                  <a:srgbClr val="FFFFFF"/>
                </a:highlight>
              </a:rPr>
              <a:t>def </a:t>
            </a:r>
            <a:r>
              <a:rPr lang="en" sz="1150">
                <a:solidFill>
                  <a:srgbClr val="B200B2"/>
                </a:solidFill>
                <a:highlight>
                  <a:srgbClr val="FFFFFF"/>
                </a:highlight>
              </a:rPr>
              <a:t>__init__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</a:rPr>
              <a:t>(</a:t>
            </a:r>
            <a:r>
              <a:rPr lang="en" sz="1150">
                <a:solidFill>
                  <a:srgbClr val="94558D"/>
                </a:solidFill>
                <a:highlight>
                  <a:srgbClr val="FFFFFF"/>
                </a:highlight>
              </a:rPr>
              <a:t>self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</a:rPr>
              <a:t>, sess, name):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</a:rPr>
              <a:t>       </a:t>
            </a:r>
            <a:r>
              <a:rPr lang="en" sz="1150">
                <a:solidFill>
                  <a:srgbClr val="94558D"/>
                </a:solidFill>
                <a:highlight>
                  <a:srgbClr val="FFFFFF"/>
                </a:highlight>
              </a:rPr>
              <a:t>self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</a:rPr>
              <a:t>.sess = sess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</a:rPr>
              <a:t>       </a:t>
            </a:r>
            <a:r>
              <a:rPr lang="en" sz="1150">
                <a:solidFill>
                  <a:srgbClr val="94558D"/>
                </a:solidFill>
                <a:highlight>
                  <a:srgbClr val="FFFFFF"/>
                </a:highlight>
              </a:rPr>
              <a:t>self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</a:rPr>
              <a:t>.name = name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</a:rPr>
              <a:t>       </a:t>
            </a:r>
            <a:r>
              <a:rPr lang="en" sz="1150">
                <a:solidFill>
                  <a:srgbClr val="94558D"/>
                </a:solidFill>
                <a:highlight>
                  <a:srgbClr val="FFFFFF"/>
                </a:highlight>
              </a:rPr>
              <a:t>self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</a:rPr>
              <a:t>._build_net()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1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</a:rPr>
              <a:t>   </a:t>
            </a:r>
            <a:r>
              <a:rPr b="1" lang="en" sz="1150">
                <a:solidFill>
                  <a:srgbClr val="000080"/>
                </a:solidFill>
                <a:highlight>
                  <a:srgbClr val="FFFFFF"/>
                </a:highlight>
              </a:rPr>
              <a:t>def 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</a:rPr>
              <a:t>_build_net(</a:t>
            </a:r>
            <a:r>
              <a:rPr lang="en" sz="1150">
                <a:solidFill>
                  <a:srgbClr val="94558D"/>
                </a:solidFill>
                <a:highlight>
                  <a:srgbClr val="FFFFFF"/>
                </a:highlight>
              </a:rPr>
              <a:t>self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</a:rPr>
              <a:t>):</a:t>
            </a:r>
          </a:p>
          <a:p>
            <a:pPr lvl="0">
              <a:spcBef>
                <a:spcPts val="0"/>
              </a:spcBef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</a:rPr>
              <a:t>       </a:t>
            </a:r>
            <a:r>
              <a:rPr b="1" lang="en" sz="1150">
                <a:solidFill>
                  <a:srgbClr val="000080"/>
                </a:solidFill>
                <a:highlight>
                  <a:srgbClr val="FFFFFF"/>
                </a:highlight>
              </a:rPr>
              <a:t>with 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</a:rPr>
              <a:t>tf.variable_scope(</a:t>
            </a:r>
            <a:r>
              <a:rPr lang="en" sz="1150">
                <a:solidFill>
                  <a:srgbClr val="94558D"/>
                </a:solidFill>
                <a:highlight>
                  <a:srgbClr val="FFFFFF"/>
                </a:highlight>
              </a:rPr>
              <a:t>self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</a:rPr>
              <a:t>.name):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1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</a:rPr>
              <a:t>  ...</a:t>
            </a:r>
          </a:p>
        </p:txBody>
      </p:sp>
      <p:sp>
        <p:nvSpPr>
          <p:cNvPr id="524" name="Shape 524"/>
          <p:cNvSpPr txBox="1"/>
          <p:nvPr>
            <p:ph type="title"/>
          </p:nvPr>
        </p:nvSpPr>
        <p:spPr>
          <a:xfrm>
            <a:off x="-224400" y="186325"/>
            <a:ext cx="3448800" cy="1576500"/>
          </a:xfrm>
          <a:prstGeom prst="rect">
            <a:avLst/>
          </a:prstGeom>
        </p:spPr>
        <p:txBody>
          <a:bodyPr anchorCtr="0" anchor="b" bIns="34275" lIns="34275" rIns="34275" tIns="34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Ensemble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training  </a:t>
            </a:r>
          </a:p>
        </p:txBody>
      </p:sp>
      <p:sp>
        <p:nvSpPr>
          <p:cNvPr id="525" name="Shape 525"/>
          <p:cNvSpPr txBox="1"/>
          <p:nvPr/>
        </p:nvSpPr>
        <p:spPr>
          <a:xfrm>
            <a:off x="2578500" y="4778275"/>
            <a:ext cx="7224000" cy="48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100" u="sng">
                <a:solidFill>
                  <a:schemeClr val="hlink"/>
                </a:solidFill>
                <a:hlinkClick r:id="rId3"/>
              </a:rPr>
              <a:t>https://github.com/hunkim/DeepLearningZeroToAll/blob/master/lab-11-5-mnist_cnn_ensemble_layers.py</a:t>
            </a:r>
            <a:r>
              <a:rPr lang="en" sz="1100"/>
              <a:t> 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Shape 530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</p:spPr>
        <p:txBody>
          <a:bodyPr anchorCtr="0" anchor="b" bIns="34275" lIns="34275" rIns="34275" tIns="34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31" name="Shape 531"/>
          <p:cNvSpPr txBox="1"/>
          <p:nvPr>
            <p:ph idx="1" type="body"/>
          </p:nvPr>
        </p:nvSpPr>
        <p:spPr>
          <a:xfrm>
            <a:off x="1812726" y="2652116"/>
            <a:ext cx="5518500" cy="596100"/>
          </a:xfrm>
          <a:prstGeom prst="rect">
            <a:avLst/>
          </a:prstGeom>
        </p:spPr>
        <p:txBody>
          <a:bodyPr anchorCtr="0" anchor="t" bIns="34275" lIns="34275" rIns="34275" tIns="34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 txBox="1"/>
          <p:nvPr>
            <p:ph type="title"/>
          </p:nvPr>
        </p:nvSpPr>
        <p:spPr>
          <a:xfrm>
            <a:off x="225375" y="133950"/>
            <a:ext cx="8813100" cy="1285800"/>
          </a:xfrm>
          <a:prstGeom prst="rect">
            <a:avLst/>
          </a:prstGeom>
        </p:spPr>
        <p:txBody>
          <a:bodyPr anchorCtr="0" anchor="ctr" bIns="34275" lIns="34275" rIns="34275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u="sng">
                <a:solidFill>
                  <a:schemeClr val="hlink"/>
                </a:solidFill>
                <a:hlinkClick r:id="rId3"/>
              </a:rPr>
              <a:t>https://github.com/hunkim/DeepLearningZeroToAll/</a:t>
            </a:r>
            <a:r>
              <a:rPr lang="en" sz="3000"/>
              <a:t> </a:t>
            </a:r>
          </a:p>
        </p:txBody>
      </p:sp>
      <p:pic>
        <p:nvPicPr>
          <p:cNvPr id="153" name="Shape 1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600" y="1724550"/>
            <a:ext cx="4194500" cy="256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Shape 1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58725" y="1731249"/>
            <a:ext cx="4415503" cy="26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Shape 15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1237" y="2080775"/>
            <a:ext cx="4109213" cy="25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Shape 15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58725" y="2080775"/>
            <a:ext cx="4420023" cy="2838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Shape 15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28600" y="2489475"/>
            <a:ext cx="4186236" cy="256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Shape 15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483975" y="2489475"/>
            <a:ext cx="4420030" cy="256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Shape 15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28600" y="2821975"/>
            <a:ext cx="4194500" cy="2530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Shape 16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458725" y="2783824"/>
            <a:ext cx="4420024" cy="26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Shape 161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95050" y="3101996"/>
            <a:ext cx="4274573" cy="2791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Shape 162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4469625" y="3097100"/>
            <a:ext cx="4498360" cy="27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Shape 163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228600" y="1721700"/>
            <a:ext cx="2078579" cy="279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Shape 164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6729650" y="3086625"/>
            <a:ext cx="2144587" cy="279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6" name="Shape 5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5150" y="1313150"/>
            <a:ext cx="561975" cy="56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7" name="Shape 5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65150" y="1998950"/>
            <a:ext cx="561975" cy="56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Shape 5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65150" y="3540000"/>
            <a:ext cx="561975" cy="561975"/>
          </a:xfrm>
          <a:prstGeom prst="rect">
            <a:avLst/>
          </a:prstGeom>
          <a:noFill/>
          <a:ln>
            <a:noFill/>
          </a:ln>
        </p:spPr>
      </p:pic>
      <p:sp>
        <p:nvSpPr>
          <p:cNvPr id="539" name="Shape 539"/>
          <p:cNvSpPr txBox="1"/>
          <p:nvPr>
            <p:ph type="title"/>
          </p:nvPr>
        </p:nvSpPr>
        <p:spPr>
          <a:xfrm>
            <a:off x="816600" y="-131450"/>
            <a:ext cx="7510800" cy="799500"/>
          </a:xfrm>
          <a:prstGeom prst="rect">
            <a:avLst/>
          </a:prstGeom>
        </p:spPr>
        <p:txBody>
          <a:bodyPr anchorCtr="0" anchor="b" bIns="34275" lIns="34275" rIns="34275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Ensemble prediction  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4" name="Shape 5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5150" y="1313150"/>
            <a:ext cx="561975" cy="56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Shape 5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65150" y="1998950"/>
            <a:ext cx="561975" cy="56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Shape 5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65150" y="3540000"/>
            <a:ext cx="561975" cy="561975"/>
          </a:xfrm>
          <a:prstGeom prst="rect">
            <a:avLst/>
          </a:prstGeom>
          <a:noFill/>
          <a:ln>
            <a:noFill/>
          </a:ln>
        </p:spPr>
      </p:pic>
      <p:sp>
        <p:nvSpPr>
          <p:cNvPr id="547" name="Shape 547"/>
          <p:cNvSpPr txBox="1"/>
          <p:nvPr>
            <p:ph type="title"/>
          </p:nvPr>
        </p:nvSpPr>
        <p:spPr>
          <a:xfrm>
            <a:off x="816600" y="-131450"/>
            <a:ext cx="7510800" cy="799500"/>
          </a:xfrm>
          <a:prstGeom prst="rect">
            <a:avLst/>
          </a:prstGeom>
        </p:spPr>
        <p:txBody>
          <a:bodyPr anchorCtr="0" anchor="b" bIns="34275" lIns="34275" rIns="34275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Ensemble prediction  </a:t>
            </a:r>
          </a:p>
        </p:txBody>
      </p:sp>
      <p:graphicFrame>
        <p:nvGraphicFramePr>
          <p:cNvPr id="548" name="Shape 548"/>
          <p:cNvGraphicFramePr/>
          <p:nvPr/>
        </p:nvGraphicFramePr>
        <p:xfrm>
          <a:off x="2546975" y="829287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{3BEF5D7E-53ED-41ED-8391-6A72B6B6E69F}</a:tableStyleId>
              </a:tblPr>
              <a:tblGrid>
                <a:gridCol w="570300"/>
                <a:gridCol w="570300"/>
                <a:gridCol w="570300"/>
                <a:gridCol w="570300"/>
                <a:gridCol w="570300"/>
                <a:gridCol w="570300"/>
                <a:gridCol w="570300"/>
                <a:gridCol w="570300"/>
                <a:gridCol w="570300"/>
                <a:gridCol w="570300"/>
              </a:tblGrid>
              <a:tr h="407650"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b="1" lang="en"/>
                        <a:t>0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b="1" lang="en"/>
                        <a:t>1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b="1" lang="en"/>
                        <a:t>2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b="1" lang="en"/>
                        <a:t>3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b="1" lang="en"/>
                        <a:t>4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b="1" lang="en"/>
                        <a:t>5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b="1" lang="en"/>
                        <a:t>6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b="1" lang="en"/>
                        <a:t>7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b="1" lang="en"/>
                        <a:t>8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b="1" lang="en"/>
                        <a:t>9</a:t>
                      </a: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549" name="Shape 5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1425" y="2357024"/>
            <a:ext cx="720750" cy="7146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550" name="Shape 550"/>
          <p:cNvGraphicFramePr/>
          <p:nvPr/>
        </p:nvGraphicFramePr>
        <p:xfrm>
          <a:off x="2546975" y="1362687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{3BEF5D7E-53ED-41ED-8391-6A72B6B6E69F}</a:tableStyleId>
              </a:tblPr>
              <a:tblGrid>
                <a:gridCol w="570300"/>
                <a:gridCol w="570300"/>
                <a:gridCol w="570300"/>
                <a:gridCol w="570300"/>
                <a:gridCol w="570300"/>
                <a:gridCol w="570300"/>
                <a:gridCol w="570300"/>
                <a:gridCol w="570300"/>
                <a:gridCol w="570300"/>
                <a:gridCol w="570300"/>
              </a:tblGrid>
              <a:tr h="40765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0.1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0.01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0.02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0.8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...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...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...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...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...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...</a:t>
                      </a: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cxnSp>
        <p:nvCxnSpPr>
          <p:cNvPr id="551" name="Shape 551"/>
          <p:cNvCxnSpPr>
            <a:stCxn id="544" idx="3"/>
          </p:cNvCxnSpPr>
          <p:nvPr/>
        </p:nvCxnSpPr>
        <p:spPr>
          <a:xfrm>
            <a:off x="2027125" y="1594137"/>
            <a:ext cx="449700" cy="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graphicFrame>
        <p:nvGraphicFramePr>
          <p:cNvPr id="552" name="Shape 552"/>
          <p:cNvGraphicFramePr/>
          <p:nvPr/>
        </p:nvGraphicFramePr>
        <p:xfrm>
          <a:off x="2546975" y="2048487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{3BEF5D7E-53ED-41ED-8391-6A72B6B6E69F}</a:tableStyleId>
              </a:tblPr>
              <a:tblGrid>
                <a:gridCol w="570300"/>
                <a:gridCol w="570300"/>
                <a:gridCol w="570300"/>
                <a:gridCol w="570300"/>
                <a:gridCol w="570300"/>
                <a:gridCol w="570300"/>
                <a:gridCol w="570300"/>
                <a:gridCol w="570300"/>
                <a:gridCol w="570300"/>
                <a:gridCol w="570300"/>
              </a:tblGrid>
              <a:tr h="40765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0.01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0.5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0.02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0.4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...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...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...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...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...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...</a:t>
                      </a: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cxnSp>
        <p:nvCxnSpPr>
          <p:cNvPr id="553" name="Shape 553"/>
          <p:cNvCxnSpPr/>
          <p:nvPr/>
        </p:nvCxnSpPr>
        <p:spPr>
          <a:xfrm>
            <a:off x="2027125" y="2279937"/>
            <a:ext cx="449700" cy="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graphicFrame>
        <p:nvGraphicFramePr>
          <p:cNvPr id="554" name="Shape 554"/>
          <p:cNvGraphicFramePr/>
          <p:nvPr/>
        </p:nvGraphicFramePr>
        <p:xfrm>
          <a:off x="2546975" y="3572487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{3BEF5D7E-53ED-41ED-8391-6A72B6B6E69F}</a:tableStyleId>
              </a:tblPr>
              <a:tblGrid>
                <a:gridCol w="570300"/>
                <a:gridCol w="570300"/>
                <a:gridCol w="570300"/>
                <a:gridCol w="570300"/>
                <a:gridCol w="570300"/>
                <a:gridCol w="570300"/>
                <a:gridCol w="570300"/>
                <a:gridCol w="570300"/>
                <a:gridCol w="570300"/>
                <a:gridCol w="570300"/>
              </a:tblGrid>
              <a:tr h="40765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0.01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0.01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0.1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0.7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...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...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...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...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...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...</a:t>
                      </a: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cxnSp>
        <p:nvCxnSpPr>
          <p:cNvPr id="555" name="Shape 555"/>
          <p:cNvCxnSpPr/>
          <p:nvPr/>
        </p:nvCxnSpPr>
        <p:spPr>
          <a:xfrm>
            <a:off x="2027125" y="3803937"/>
            <a:ext cx="449700" cy="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556" name="Shape 556"/>
          <p:cNvSpPr txBox="1"/>
          <p:nvPr/>
        </p:nvSpPr>
        <p:spPr>
          <a:xfrm>
            <a:off x="1617550" y="2509225"/>
            <a:ext cx="1098900" cy="5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000"/>
              <a:t>.</a:t>
            </a:r>
          </a:p>
          <a:p>
            <a:pPr lvl="0">
              <a:spcBef>
                <a:spcPts val="0"/>
              </a:spcBef>
              <a:buNone/>
            </a:pPr>
            <a:r>
              <a:rPr lang="en" sz="2000"/>
              <a:t>.</a:t>
            </a:r>
          </a:p>
          <a:p>
            <a:pPr lvl="0">
              <a:spcBef>
                <a:spcPts val="0"/>
              </a:spcBef>
              <a:buNone/>
            </a:pPr>
            <a:r>
              <a:rPr lang="en" sz="2000"/>
              <a:t>.</a:t>
            </a:r>
          </a:p>
        </p:txBody>
      </p:sp>
      <p:graphicFrame>
        <p:nvGraphicFramePr>
          <p:cNvPr id="557" name="Shape 557"/>
          <p:cNvGraphicFramePr/>
          <p:nvPr/>
        </p:nvGraphicFramePr>
        <p:xfrm>
          <a:off x="2546975" y="4258287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{3BEF5D7E-53ED-41ED-8391-6A72B6B6E69F}</a:tableStyleId>
              </a:tblPr>
              <a:tblGrid>
                <a:gridCol w="570300"/>
                <a:gridCol w="570300"/>
                <a:gridCol w="570300"/>
                <a:gridCol w="570300"/>
                <a:gridCol w="570300"/>
                <a:gridCol w="570300"/>
                <a:gridCol w="570300"/>
                <a:gridCol w="570300"/>
                <a:gridCol w="570300"/>
                <a:gridCol w="570300"/>
              </a:tblGrid>
              <a:tr h="40765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7F6000"/>
                          </a:solidFill>
                        </a:rPr>
                        <a:t>0.12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7F6000"/>
                          </a:solidFill>
                        </a:rPr>
                        <a:t>0.52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7F6000"/>
                          </a:solidFill>
                        </a:rPr>
                        <a:t>0.14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en">
                          <a:solidFill>
                            <a:srgbClr val="7F6000"/>
                          </a:solidFill>
                        </a:rPr>
                        <a:t>1.9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7F6000"/>
                          </a:solidFill>
                        </a:rPr>
                        <a:t>...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7F6000"/>
                          </a:solidFill>
                        </a:rPr>
                        <a:t>...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7F6000"/>
                          </a:solidFill>
                        </a:rPr>
                        <a:t>...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7F6000"/>
                          </a:solidFill>
                        </a:rPr>
                        <a:t>...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7F6000"/>
                          </a:solidFill>
                        </a:rPr>
                        <a:t>...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7F6000"/>
                          </a:solidFill>
                        </a:rPr>
                        <a:t>...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</a:tbl>
          </a:graphicData>
        </a:graphic>
      </p:graphicFrame>
      <p:sp>
        <p:nvSpPr>
          <p:cNvPr id="558" name="Shape 558"/>
          <p:cNvSpPr txBox="1"/>
          <p:nvPr/>
        </p:nvSpPr>
        <p:spPr>
          <a:xfrm>
            <a:off x="1793300" y="4245750"/>
            <a:ext cx="5113500" cy="5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Sum</a:t>
            </a:r>
          </a:p>
        </p:txBody>
      </p:sp>
      <p:sp>
        <p:nvSpPr>
          <p:cNvPr id="559" name="Shape 559"/>
          <p:cNvSpPr txBox="1"/>
          <p:nvPr/>
        </p:nvSpPr>
        <p:spPr>
          <a:xfrm>
            <a:off x="1617550" y="4438825"/>
            <a:ext cx="915300" cy="3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60" name="Shape 560"/>
          <p:cNvSpPr txBox="1"/>
          <p:nvPr/>
        </p:nvSpPr>
        <p:spPr>
          <a:xfrm>
            <a:off x="4586050" y="4733700"/>
            <a:ext cx="915300" cy="21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argmax</a:t>
            </a:r>
          </a:p>
        </p:txBody>
      </p:sp>
      <p:cxnSp>
        <p:nvCxnSpPr>
          <p:cNvPr id="561" name="Shape 561"/>
          <p:cNvCxnSpPr/>
          <p:nvPr/>
        </p:nvCxnSpPr>
        <p:spPr>
          <a:xfrm rot="10800000">
            <a:off x="4568350" y="4713900"/>
            <a:ext cx="17700" cy="29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Shape 566"/>
          <p:cNvSpPr txBox="1"/>
          <p:nvPr/>
        </p:nvSpPr>
        <p:spPr>
          <a:xfrm>
            <a:off x="89000" y="80150"/>
            <a:ext cx="77817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Test model and check accuracy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test_size = </a:t>
            </a: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(mnist.test.labels)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predictions = np.zeros(test_size *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).reshape(test_size,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m_idx, m 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enumerate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(models):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(m_idx, 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'Accuracy:'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m.get_accuracy(mnist.test.images, mnist.test.labels))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p = m.predict(mnist.test.images)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predictions += p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ensemble_correct_prediction = tf.equal(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tf.argmax(predictions,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), tf.argmax(mnist.test.labels,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ensemble_accuracy = tf.reduce_mean(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tf.cast(ensemble_correct_prediction, tf.float32))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'Ensemble accuracy:'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sess.run(ensemble_accuracy))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67" name="Shape 567"/>
          <p:cNvSpPr txBox="1"/>
          <p:nvPr>
            <p:ph type="title"/>
          </p:nvPr>
        </p:nvSpPr>
        <p:spPr>
          <a:xfrm>
            <a:off x="5340350" y="43875"/>
            <a:ext cx="3448800" cy="1576499"/>
          </a:xfrm>
          <a:prstGeom prst="rect">
            <a:avLst/>
          </a:prstGeom>
        </p:spPr>
        <p:txBody>
          <a:bodyPr anchorCtr="0" anchor="b" bIns="34275" lIns="34275" rIns="34275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Ensemble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prediction  </a:t>
            </a:r>
          </a:p>
        </p:txBody>
      </p:sp>
      <p:sp>
        <p:nvSpPr>
          <p:cNvPr id="568" name="Shape 568"/>
          <p:cNvSpPr txBox="1"/>
          <p:nvPr/>
        </p:nvSpPr>
        <p:spPr>
          <a:xfrm>
            <a:off x="6593450" y="2514750"/>
            <a:ext cx="2418000" cy="22344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indent="2895600"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'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0 Accuracy: 0.9933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1 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Accuracy: 0.9946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2 Accuracy: 0.9934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3 Accuracy: 0.9935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4 Accuracy: 0.9935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5 Accuracy: 0.9949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6 Accuracy: 0.9941</a:t>
            </a:r>
          </a:p>
          <a:p>
            <a:pPr indent="2895600"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b="1" sz="1200">
              <a:solidFill>
                <a:srgbClr val="008080"/>
              </a:solidFill>
              <a:highlight>
                <a:srgbClr val="FFFFFF"/>
              </a:highlight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Ensemble accuracy: </a:t>
            </a:r>
            <a:r>
              <a:rPr b="1" lang="en" sz="170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0.995</a:t>
            </a:r>
            <a:r>
              <a:rPr b="1" lang="en" sz="170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2</a:t>
            </a:r>
          </a:p>
        </p:txBody>
      </p:sp>
      <p:sp>
        <p:nvSpPr>
          <p:cNvPr id="569" name="Shape 569"/>
          <p:cNvSpPr txBox="1"/>
          <p:nvPr/>
        </p:nvSpPr>
        <p:spPr>
          <a:xfrm>
            <a:off x="2578500" y="4778275"/>
            <a:ext cx="7224000" cy="48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100" u="sng">
                <a:solidFill>
                  <a:schemeClr val="hlink"/>
                </a:solidFill>
                <a:hlinkClick r:id="rId3"/>
              </a:rPr>
              <a:t>https://github.com/hunkim/DeepLearningZeroToAll/blob/master/lab-11-5-mnist_cnn_ensemble_layers.py</a:t>
            </a:r>
            <a:r>
              <a:rPr lang="en" sz="1100"/>
              <a:t> 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Shape 574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</p:spPr>
        <p:txBody>
          <a:bodyPr anchorCtr="0" anchor="ctr" bIns="34275" lIns="34275" rIns="34275" tIns="34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Exercise</a:t>
            </a:r>
          </a:p>
        </p:txBody>
      </p:sp>
      <p:sp>
        <p:nvSpPr>
          <p:cNvPr id="575" name="Shape 575"/>
          <p:cNvSpPr txBox="1"/>
          <p:nvPr>
            <p:ph idx="1" type="body"/>
          </p:nvPr>
        </p:nvSpPr>
        <p:spPr>
          <a:xfrm>
            <a:off x="1239101" y="1460000"/>
            <a:ext cx="7724400" cy="3013800"/>
          </a:xfrm>
          <a:prstGeom prst="rect">
            <a:avLst/>
          </a:prstGeom>
        </p:spPr>
        <p:txBody>
          <a:bodyPr anchorCtr="0" anchor="ctr" bIns="34275" lIns="34275" rIns="34275" tIns="34275">
            <a:noAutofit/>
          </a:bodyPr>
          <a:lstStyle/>
          <a:p>
            <a:pPr indent="-368300" lvl="0" marL="457200" rtl="0">
              <a:spcBef>
                <a:spcPts val="0"/>
              </a:spcBef>
              <a:buSzPct val="100000"/>
            </a:pPr>
            <a:r>
              <a:rPr lang="en" sz="2200"/>
              <a:t>Deep &amp; Wide?</a:t>
            </a:r>
          </a:p>
          <a:p>
            <a:pPr indent="-368300" lvl="0" marL="457200" rtl="0">
              <a:spcBef>
                <a:spcPts val="0"/>
              </a:spcBef>
              <a:buSzPct val="100000"/>
            </a:pPr>
            <a:r>
              <a:rPr lang="en" sz="2200"/>
              <a:t>CIFAR 10</a:t>
            </a:r>
          </a:p>
          <a:p>
            <a:pPr indent="-368300" lvl="0" marL="457200">
              <a:spcBef>
                <a:spcPts val="0"/>
              </a:spcBef>
              <a:buSzPct val="100000"/>
            </a:pPr>
            <a:r>
              <a:rPr lang="en" sz="2200"/>
              <a:t>ImageNet</a:t>
            </a:r>
          </a:p>
        </p:txBody>
      </p:sp>
      <p:pic>
        <p:nvPicPr>
          <p:cNvPr id="576" name="Shape 5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3800" y="2143550"/>
            <a:ext cx="3591125" cy="2502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Shape 581"/>
          <p:cNvSpPr txBox="1"/>
          <p:nvPr>
            <p:ph type="title"/>
          </p:nvPr>
        </p:nvSpPr>
        <p:spPr>
          <a:xfrm>
            <a:off x="1812726" y="853400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rIns="26775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" sz="4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Lab 12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" sz="2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RNN</a:t>
            </a:r>
          </a:p>
        </p:txBody>
      </p:sp>
      <p:sp>
        <p:nvSpPr>
          <p:cNvPr id="582" name="Shape 582"/>
          <p:cNvSpPr txBox="1"/>
          <p:nvPr>
            <p:ph idx="1" type="body"/>
          </p:nvPr>
        </p:nvSpPr>
        <p:spPr>
          <a:xfrm>
            <a:off x="1812726" y="3197944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Noto Sans Symbols"/>
              <a:buNone/>
            </a:pPr>
            <a:r>
              <a:rPr b="0" i="0" lang="en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Sung Kim &lt;hunkim+ml@gmail.com&gt;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Noto Sans Symbols"/>
              <a:buNone/>
            </a:pPr>
            <a:r>
              <a:rPr b="0" i="0" lang="en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http://hunkim.github.io/ml/</a:t>
            </a:r>
          </a:p>
        </p:txBody>
      </p:sp>
      <p:pic>
        <p:nvPicPr>
          <p:cNvPr id="583" name="Shape 583"/>
          <p:cNvPicPr preferRelativeResize="0"/>
          <p:nvPr/>
        </p:nvPicPr>
        <p:blipFill>
          <a:blip r:embed="rId3">
            <a:alphaModFix amt="7000"/>
          </a:blip>
          <a:stretch>
            <a:fillRect/>
          </a:stretch>
        </p:blipFill>
        <p:spPr>
          <a:xfrm>
            <a:off x="0" y="-222189"/>
            <a:ext cx="9144001" cy="31494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CNN</a:t>
            </a:r>
          </a:p>
        </p:txBody>
      </p:sp>
      <p:pic>
        <p:nvPicPr>
          <p:cNvPr id="170" name="Shape 1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1813" y="1275929"/>
            <a:ext cx="7880400" cy="304920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Shape 171"/>
          <p:cNvSpPr/>
          <p:nvPr/>
        </p:nvSpPr>
        <p:spPr>
          <a:xfrm>
            <a:off x="4014175" y="4711825"/>
            <a:ext cx="4934400" cy="33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u="sng" cap="none" strike="noStrik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http://parse.ele.tue.nl/cluster/2/CNNArchitecture.jpg</a:t>
            </a:r>
            <a:r>
              <a:rPr b="0" i="0" lang="en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Shape 1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512" y="1147995"/>
            <a:ext cx="8244967" cy="3418955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Shape 177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CNN for CT images</a:t>
            </a:r>
          </a:p>
        </p:txBody>
      </p:sp>
      <p:sp>
        <p:nvSpPr>
          <p:cNvPr id="178" name="Shape 178"/>
          <p:cNvSpPr txBox="1"/>
          <p:nvPr/>
        </p:nvSpPr>
        <p:spPr>
          <a:xfrm>
            <a:off x="110725" y="4469100"/>
            <a:ext cx="8887800" cy="73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r>
              <a:rPr lang="en" sz="1100"/>
              <a:t>Asan Medical Center &amp; Microsoft Medical Bigdata Contest Winner by GeunYoung Lee and Alex Kim </a:t>
            </a:r>
          </a:p>
          <a:p>
            <a:pPr lvl="0" rtl="0" algn="r">
              <a:spcBef>
                <a:spcPts val="0"/>
              </a:spcBef>
              <a:buNone/>
            </a:pPr>
            <a:r>
              <a:rPr lang="en" sz="1100" u="sng">
                <a:solidFill>
                  <a:schemeClr val="hlink"/>
                </a:solidFill>
                <a:hlinkClick r:id="rId4"/>
              </a:rPr>
              <a:t>https://www.slideshare.net/GYLee3/ss-72966495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</p:spPr>
        <p:txBody>
          <a:bodyPr anchorCtr="0" anchor="ctr" bIns="34275" lIns="34275" rIns="34275" tIns="34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Convolution layer and max pooling </a:t>
            </a:r>
          </a:p>
        </p:txBody>
      </p:sp>
      <p:pic>
        <p:nvPicPr>
          <p:cNvPr id="184" name="Shape 1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9975" y="1404105"/>
            <a:ext cx="1216500" cy="328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Shape 18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74836" y="2487261"/>
            <a:ext cx="1216500" cy="47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Shape 18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42276" y="1683749"/>
            <a:ext cx="5350798" cy="2455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</p:spPr>
        <p:txBody>
          <a:bodyPr anchorCtr="0" anchor="ctr" bIns="34275" lIns="34275" rIns="34275" tIns="34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Simple convolution layer</a:t>
            </a:r>
          </a:p>
          <a:p>
            <a:pPr lvl="0">
              <a:spcBef>
                <a:spcPts val="0"/>
              </a:spcBef>
              <a:buNone/>
            </a:pPr>
            <a:r>
              <a:rPr lang="en" sz="2800">
                <a:latin typeface="Consolas"/>
                <a:ea typeface="Consolas"/>
                <a:cs typeface="Consolas"/>
                <a:sym typeface="Consolas"/>
              </a:rPr>
              <a:t>Stride: 1x1</a:t>
            </a:r>
          </a:p>
        </p:txBody>
      </p:sp>
      <p:pic>
        <p:nvPicPr>
          <p:cNvPr id="192" name="Shape 1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72145"/>
            <a:ext cx="4654551" cy="34189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Shape 1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08426" y="1465920"/>
            <a:ext cx="1797499" cy="3418954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Shape 194"/>
          <p:cNvSpPr txBox="1"/>
          <p:nvPr/>
        </p:nvSpPr>
        <p:spPr>
          <a:xfrm>
            <a:off x="3045025" y="1625275"/>
            <a:ext cx="1345500" cy="4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000"/>
              <a:t>3x3x1</a:t>
            </a:r>
          </a:p>
        </p:txBody>
      </p:sp>
      <p:sp>
        <p:nvSpPr>
          <p:cNvPr id="195" name="Shape 195"/>
          <p:cNvSpPr txBox="1"/>
          <p:nvPr/>
        </p:nvSpPr>
        <p:spPr>
          <a:xfrm>
            <a:off x="2864575" y="1982125"/>
            <a:ext cx="1858800" cy="4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2</a:t>
            </a:r>
            <a:r>
              <a:rPr lang="en" sz="2000"/>
              <a:t>x2x1 filter</a:t>
            </a:r>
          </a:p>
        </p:txBody>
      </p:sp>
      <p:pic>
        <p:nvPicPr>
          <p:cNvPr id="196" name="Shape 19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48500" y="1574570"/>
            <a:ext cx="1858800" cy="420879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Shape 197"/>
          <p:cNvSpPr/>
          <p:nvPr/>
        </p:nvSpPr>
        <p:spPr>
          <a:xfrm>
            <a:off x="4417100" y="1593350"/>
            <a:ext cx="531000" cy="481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Shape 2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304800"/>
            <a:ext cx="8300749" cy="4480674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Shape 203"/>
          <p:cNvSpPr txBox="1"/>
          <p:nvPr>
            <p:ph type="title"/>
          </p:nvPr>
        </p:nvSpPr>
        <p:spPr>
          <a:xfrm>
            <a:off x="5671057" y="2781800"/>
            <a:ext cx="3227700" cy="1285800"/>
          </a:xfrm>
          <a:prstGeom prst="rect">
            <a:avLst/>
          </a:prstGeom>
        </p:spPr>
        <p:txBody>
          <a:bodyPr anchorCtr="0" anchor="ctr" bIns="34275" lIns="34275" rIns="34275" tIns="34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Toy image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